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33"/>
  </p:notesMasterIdLst>
  <p:handoutMasterIdLst>
    <p:handoutMasterId r:id="rId34"/>
  </p:handoutMasterIdLst>
  <p:sldIdLst>
    <p:sldId id="256" r:id="rId5"/>
    <p:sldId id="265" r:id="rId6"/>
    <p:sldId id="262" r:id="rId7"/>
    <p:sldId id="266" r:id="rId8"/>
    <p:sldId id="286" r:id="rId9"/>
    <p:sldId id="289" r:id="rId10"/>
    <p:sldId id="290" r:id="rId11"/>
    <p:sldId id="288" r:id="rId12"/>
    <p:sldId id="269" r:id="rId13"/>
    <p:sldId id="268" r:id="rId14"/>
    <p:sldId id="267" r:id="rId15"/>
    <p:sldId id="270" r:id="rId16"/>
    <p:sldId id="271" r:id="rId17"/>
    <p:sldId id="272" r:id="rId18"/>
    <p:sldId id="273" r:id="rId19"/>
    <p:sldId id="274" r:id="rId20"/>
    <p:sldId id="277" r:id="rId21"/>
    <p:sldId id="276" r:id="rId22"/>
    <p:sldId id="287" r:id="rId23"/>
    <p:sldId id="275" r:id="rId24"/>
    <p:sldId id="278" r:id="rId25"/>
    <p:sldId id="279" r:id="rId26"/>
    <p:sldId id="280" r:id="rId27"/>
    <p:sldId id="281" r:id="rId28"/>
    <p:sldId id="282" r:id="rId29"/>
    <p:sldId id="283" r:id="rId30"/>
    <p:sldId id="284" r:id="rId31"/>
    <p:sldId id="285" r:id="rId32"/>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6C13C-C182-4258-B3A7-B7D3CE1A6710}" v="95" dt="2020-06-15T11:58:51.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86" d="100"/>
          <a:sy n="86" d="100"/>
        </p:scale>
        <p:origin x="15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01E6C13C-C182-4258-B3A7-B7D3CE1A6710}"/>
    <pc:docChg chg="undo custSel mod addSld delSld modSld sldOrd">
      <pc:chgData name="Mr Porter" userId="caeb4aa7-6afb-46a3-a995-19b0c182e2ba" providerId="ADAL" clId="{01E6C13C-C182-4258-B3A7-B7D3CE1A6710}" dt="2020-06-15T11:59:27.285" v="1515" actId="1076"/>
      <pc:docMkLst>
        <pc:docMk/>
      </pc:docMkLst>
      <pc:sldChg chg="addSp delSp modSp mod">
        <pc:chgData name="Mr Porter" userId="caeb4aa7-6afb-46a3-a995-19b0c182e2ba" providerId="ADAL" clId="{01E6C13C-C182-4258-B3A7-B7D3CE1A6710}" dt="2020-06-15T11:35:51.144" v="33"/>
        <pc:sldMkLst>
          <pc:docMk/>
          <pc:sldMk cId="3606514065" sldId="256"/>
        </pc:sldMkLst>
        <pc:spChg chg="mod">
          <ac:chgData name="Mr Porter" userId="caeb4aa7-6afb-46a3-a995-19b0c182e2ba" providerId="ADAL" clId="{01E6C13C-C182-4258-B3A7-B7D3CE1A6710}" dt="2020-06-15T11:32:10.229" v="18" actId="20577"/>
          <ac:spMkLst>
            <pc:docMk/>
            <pc:sldMk cId="3606514065" sldId="256"/>
            <ac:spMk id="3" creationId="{00000000-0000-0000-0000-000000000000}"/>
          </ac:spMkLst>
        </pc:spChg>
        <pc:picChg chg="del">
          <ac:chgData name="Mr Porter" userId="caeb4aa7-6afb-46a3-a995-19b0c182e2ba" providerId="ADAL" clId="{01E6C13C-C182-4258-B3A7-B7D3CE1A6710}" dt="2020-06-15T11:32:13.392" v="19" actId="478"/>
          <ac:picMkLst>
            <pc:docMk/>
            <pc:sldMk cId="3606514065" sldId="256"/>
            <ac:picMk id="4" creationId="{00000000-0000-0000-0000-000000000000}"/>
          </ac:picMkLst>
        </pc:picChg>
        <pc:picChg chg="add mod">
          <ac:chgData name="Mr Porter" userId="caeb4aa7-6afb-46a3-a995-19b0c182e2ba" providerId="ADAL" clId="{01E6C13C-C182-4258-B3A7-B7D3CE1A6710}" dt="2020-06-15T11:35:51.144" v="33"/>
          <ac:picMkLst>
            <pc:docMk/>
            <pc:sldMk cId="3606514065" sldId="256"/>
            <ac:picMk id="1026" creationId="{0EF6180C-304F-4AFC-9C7C-AB2F07E59789}"/>
          </ac:picMkLst>
        </pc:picChg>
      </pc:sldChg>
      <pc:sldChg chg="del">
        <pc:chgData name="Mr Porter" userId="caeb4aa7-6afb-46a3-a995-19b0c182e2ba" providerId="ADAL" clId="{01E6C13C-C182-4258-B3A7-B7D3CE1A6710}" dt="2020-06-15T11:32:13.681" v="20" actId="47"/>
        <pc:sldMkLst>
          <pc:docMk/>
          <pc:sldMk cId="2124926539" sldId="258"/>
        </pc:sldMkLst>
      </pc:sldChg>
      <pc:sldChg chg="addSp delSp modSp mod">
        <pc:chgData name="Mr Porter" userId="caeb4aa7-6afb-46a3-a995-19b0c182e2ba" providerId="ADAL" clId="{01E6C13C-C182-4258-B3A7-B7D3CE1A6710}" dt="2020-06-15T11:36:20.643" v="51" actId="26606"/>
        <pc:sldMkLst>
          <pc:docMk/>
          <pc:sldMk cId="3389500544" sldId="262"/>
        </pc:sldMkLst>
        <pc:spChg chg="mod">
          <ac:chgData name="Mr Porter" userId="caeb4aa7-6afb-46a3-a995-19b0c182e2ba" providerId="ADAL" clId="{01E6C13C-C182-4258-B3A7-B7D3CE1A6710}" dt="2020-06-15T11:36:20.643" v="51" actId="26606"/>
          <ac:spMkLst>
            <pc:docMk/>
            <pc:sldMk cId="3389500544" sldId="262"/>
            <ac:spMk id="2" creationId="{00000000-0000-0000-0000-000000000000}"/>
          </ac:spMkLst>
        </pc:spChg>
        <pc:spChg chg="mod">
          <ac:chgData name="Mr Porter" userId="caeb4aa7-6afb-46a3-a995-19b0c182e2ba" providerId="ADAL" clId="{01E6C13C-C182-4258-B3A7-B7D3CE1A6710}" dt="2020-06-15T11:36:20.643" v="51" actId="26606"/>
          <ac:spMkLst>
            <pc:docMk/>
            <pc:sldMk cId="3389500544" sldId="262"/>
            <ac:spMk id="4" creationId="{00000000-0000-0000-0000-000000000000}"/>
          </ac:spMkLst>
        </pc:spChg>
        <pc:spChg chg="del">
          <ac:chgData name="Mr Porter" userId="caeb4aa7-6afb-46a3-a995-19b0c182e2ba" providerId="ADAL" clId="{01E6C13C-C182-4258-B3A7-B7D3CE1A6710}" dt="2020-06-15T11:36:20.643" v="51" actId="26606"/>
          <ac:spMkLst>
            <pc:docMk/>
            <pc:sldMk cId="3389500544" sldId="262"/>
            <ac:spMk id="71" creationId="{4FAE1107-CEC3-4041-8BAA-CDB6F6759B35}"/>
          </ac:spMkLst>
        </pc:spChg>
        <pc:picChg chg="add mod">
          <ac:chgData name="Mr Porter" userId="caeb4aa7-6afb-46a3-a995-19b0c182e2ba" providerId="ADAL" clId="{01E6C13C-C182-4258-B3A7-B7D3CE1A6710}" dt="2020-06-15T11:36:20.643" v="51" actId="26606"/>
          <ac:picMkLst>
            <pc:docMk/>
            <pc:sldMk cId="3389500544" sldId="262"/>
            <ac:picMk id="6" creationId="{F6C417BA-1232-4967-9078-D5317A16E430}"/>
          </ac:picMkLst>
        </pc:picChg>
        <pc:picChg chg="add mod">
          <ac:chgData name="Mr Porter" userId="caeb4aa7-6afb-46a3-a995-19b0c182e2ba" providerId="ADAL" clId="{01E6C13C-C182-4258-B3A7-B7D3CE1A6710}" dt="2020-06-15T11:36:20.643" v="51" actId="26606"/>
          <ac:picMkLst>
            <pc:docMk/>
            <pc:sldMk cId="3389500544" sldId="262"/>
            <ac:picMk id="7" creationId="{C8C8225E-356B-421C-B705-279CEB4017C5}"/>
          </ac:picMkLst>
        </pc:picChg>
        <pc:cxnChg chg="del">
          <ac:chgData name="Mr Porter" userId="caeb4aa7-6afb-46a3-a995-19b0c182e2ba" providerId="ADAL" clId="{01E6C13C-C182-4258-B3A7-B7D3CE1A6710}" dt="2020-06-15T11:36:20.643" v="51" actId="26606"/>
          <ac:cxnSpMkLst>
            <pc:docMk/>
            <pc:sldMk cId="3389500544" sldId="262"/>
            <ac:cxnSpMk id="73" creationId="{1AEA88FB-F5DD-45CE-AAE1-7B33D0ABDD25}"/>
          </ac:cxnSpMkLst>
        </pc:cxnChg>
      </pc:sldChg>
      <pc:sldChg chg="modSp mod">
        <pc:chgData name="Mr Porter" userId="caeb4aa7-6afb-46a3-a995-19b0c182e2ba" providerId="ADAL" clId="{01E6C13C-C182-4258-B3A7-B7D3CE1A6710}" dt="2020-06-15T11:35:16.144" v="24" actId="20577"/>
        <pc:sldMkLst>
          <pc:docMk/>
          <pc:sldMk cId="1086408598" sldId="265"/>
        </pc:sldMkLst>
        <pc:spChg chg="mod">
          <ac:chgData name="Mr Porter" userId="caeb4aa7-6afb-46a3-a995-19b0c182e2ba" providerId="ADAL" clId="{01E6C13C-C182-4258-B3A7-B7D3CE1A6710}" dt="2020-06-15T11:35:16.144" v="24" actId="20577"/>
          <ac:spMkLst>
            <pc:docMk/>
            <pc:sldMk cId="1086408598" sldId="265"/>
            <ac:spMk id="2" creationId="{00000000-0000-0000-0000-000000000000}"/>
          </ac:spMkLst>
        </pc:spChg>
      </pc:sldChg>
      <pc:sldChg chg="addSp delSp modSp add mod">
        <pc:chgData name="Mr Porter" userId="caeb4aa7-6afb-46a3-a995-19b0c182e2ba" providerId="ADAL" clId="{01E6C13C-C182-4258-B3A7-B7D3CE1A6710}" dt="2020-06-15T11:37:09.594" v="72" actId="1076"/>
        <pc:sldMkLst>
          <pc:docMk/>
          <pc:sldMk cId="692858197" sldId="266"/>
        </pc:sldMkLst>
        <pc:spChg chg="mod">
          <ac:chgData name="Mr Porter" userId="caeb4aa7-6afb-46a3-a995-19b0c182e2ba" providerId="ADAL" clId="{01E6C13C-C182-4258-B3A7-B7D3CE1A6710}" dt="2020-06-15T11:37:06.994" v="71" actId="14100"/>
          <ac:spMkLst>
            <pc:docMk/>
            <pc:sldMk cId="692858197" sldId="266"/>
            <ac:spMk id="2" creationId="{00000000-0000-0000-0000-000000000000}"/>
          </ac:spMkLst>
        </pc:spChg>
        <pc:spChg chg="mod">
          <ac:chgData name="Mr Porter" userId="caeb4aa7-6afb-46a3-a995-19b0c182e2ba" providerId="ADAL" clId="{01E6C13C-C182-4258-B3A7-B7D3CE1A6710}" dt="2020-06-15T11:36:30.664" v="58" actId="20577"/>
          <ac:spMkLst>
            <pc:docMk/>
            <pc:sldMk cId="692858197" sldId="266"/>
            <ac:spMk id="4" creationId="{00000000-0000-0000-0000-000000000000}"/>
          </ac:spMkLst>
        </pc:spChg>
        <pc:picChg chg="del">
          <ac:chgData name="Mr Porter" userId="caeb4aa7-6afb-46a3-a995-19b0c182e2ba" providerId="ADAL" clId="{01E6C13C-C182-4258-B3A7-B7D3CE1A6710}" dt="2020-06-15T11:36:25.670" v="53" actId="478"/>
          <ac:picMkLst>
            <pc:docMk/>
            <pc:sldMk cId="692858197" sldId="266"/>
            <ac:picMk id="6" creationId="{F6C417BA-1232-4967-9078-D5317A16E430}"/>
          </ac:picMkLst>
        </pc:picChg>
        <pc:picChg chg="del">
          <ac:chgData name="Mr Porter" userId="caeb4aa7-6afb-46a3-a995-19b0c182e2ba" providerId="ADAL" clId="{01E6C13C-C182-4258-B3A7-B7D3CE1A6710}" dt="2020-06-15T11:36:26.016" v="54" actId="478"/>
          <ac:picMkLst>
            <pc:docMk/>
            <pc:sldMk cId="692858197" sldId="266"/>
            <ac:picMk id="7" creationId="{C8C8225E-356B-421C-B705-279CEB4017C5}"/>
          </ac:picMkLst>
        </pc:picChg>
        <pc:picChg chg="add mod">
          <ac:chgData name="Mr Porter" userId="caeb4aa7-6afb-46a3-a995-19b0c182e2ba" providerId="ADAL" clId="{01E6C13C-C182-4258-B3A7-B7D3CE1A6710}" dt="2020-06-15T11:37:09.594" v="72" actId="1076"/>
          <ac:picMkLst>
            <pc:docMk/>
            <pc:sldMk cId="692858197" sldId="266"/>
            <ac:picMk id="8" creationId="{2E2760BA-A720-4C63-B393-EEF00CB9CC92}"/>
          </ac:picMkLst>
        </pc:picChg>
        <pc:picChg chg="add mod">
          <ac:chgData name="Mr Porter" userId="caeb4aa7-6afb-46a3-a995-19b0c182e2ba" providerId="ADAL" clId="{01E6C13C-C182-4258-B3A7-B7D3CE1A6710}" dt="2020-06-15T11:37:02.306" v="69" actId="1076"/>
          <ac:picMkLst>
            <pc:docMk/>
            <pc:sldMk cId="692858197" sldId="266"/>
            <ac:picMk id="9" creationId="{EC1B275A-0879-4D8F-A785-54575A138FE7}"/>
          </ac:picMkLst>
        </pc:picChg>
      </pc:sldChg>
      <pc:sldChg chg="addSp delSp modSp add mod ord">
        <pc:chgData name="Mr Porter" userId="caeb4aa7-6afb-46a3-a995-19b0c182e2ba" providerId="ADAL" clId="{01E6C13C-C182-4258-B3A7-B7D3CE1A6710}" dt="2020-06-15T11:41:10.026" v="162" actId="1076"/>
        <pc:sldMkLst>
          <pc:docMk/>
          <pc:sldMk cId="83988002" sldId="267"/>
        </pc:sldMkLst>
        <pc:spChg chg="mod">
          <ac:chgData name="Mr Porter" userId="caeb4aa7-6afb-46a3-a995-19b0c182e2ba" providerId="ADAL" clId="{01E6C13C-C182-4258-B3A7-B7D3CE1A6710}" dt="2020-06-15T11:40:57.149" v="142"/>
          <ac:spMkLst>
            <pc:docMk/>
            <pc:sldMk cId="83988002" sldId="267"/>
            <ac:spMk id="2" creationId="{00000000-0000-0000-0000-000000000000}"/>
          </ac:spMkLst>
        </pc:spChg>
        <pc:spChg chg="mod">
          <ac:chgData name="Mr Porter" userId="caeb4aa7-6afb-46a3-a995-19b0c182e2ba" providerId="ADAL" clId="{01E6C13C-C182-4258-B3A7-B7D3CE1A6710}" dt="2020-06-15T11:41:04.013" v="160" actId="20577"/>
          <ac:spMkLst>
            <pc:docMk/>
            <pc:sldMk cId="83988002" sldId="267"/>
            <ac:spMk id="4" creationId="{00000000-0000-0000-0000-000000000000}"/>
          </ac:spMkLst>
        </pc:spChg>
        <pc:spChg chg="mod">
          <ac:chgData name="Mr Porter" userId="caeb4aa7-6afb-46a3-a995-19b0c182e2ba" providerId="ADAL" clId="{01E6C13C-C182-4258-B3A7-B7D3CE1A6710}" dt="2020-06-15T11:37:39.621" v="98"/>
          <ac:spMkLst>
            <pc:docMk/>
            <pc:sldMk cId="83988002" sldId="267"/>
            <ac:spMk id="11" creationId="{459F2568-5C24-46F3-9FF5-3E22F06DF32A}"/>
          </ac:spMkLst>
        </pc:spChg>
        <pc:spChg chg="mod">
          <ac:chgData name="Mr Porter" userId="caeb4aa7-6afb-46a3-a995-19b0c182e2ba" providerId="ADAL" clId="{01E6C13C-C182-4258-B3A7-B7D3CE1A6710}" dt="2020-06-15T11:37:49.998" v="100"/>
          <ac:spMkLst>
            <pc:docMk/>
            <pc:sldMk cId="83988002" sldId="267"/>
            <ac:spMk id="14" creationId="{B597F551-B82D-4EDF-BB4F-860A6E0C2A1C}"/>
          </ac:spMkLst>
        </pc:spChg>
        <pc:spChg chg="mod">
          <ac:chgData name="Mr Porter" userId="caeb4aa7-6afb-46a3-a995-19b0c182e2ba" providerId="ADAL" clId="{01E6C13C-C182-4258-B3A7-B7D3CE1A6710}" dt="2020-06-15T11:37:49.998" v="100"/>
          <ac:spMkLst>
            <pc:docMk/>
            <pc:sldMk cId="83988002" sldId="267"/>
            <ac:spMk id="15" creationId="{4F7FFDF4-7F7B-4C59-9B97-7943B9B16123}"/>
          </ac:spMkLst>
        </pc:spChg>
        <pc:spChg chg="mod">
          <ac:chgData name="Mr Porter" userId="caeb4aa7-6afb-46a3-a995-19b0c182e2ba" providerId="ADAL" clId="{01E6C13C-C182-4258-B3A7-B7D3CE1A6710}" dt="2020-06-15T11:37:49.998" v="100"/>
          <ac:spMkLst>
            <pc:docMk/>
            <pc:sldMk cId="83988002" sldId="267"/>
            <ac:spMk id="16" creationId="{08ED9DFA-9A1D-45ED-B791-501D85751E24}"/>
          </ac:spMkLst>
        </pc:spChg>
        <pc:spChg chg="mod">
          <ac:chgData name="Mr Porter" userId="caeb4aa7-6afb-46a3-a995-19b0c182e2ba" providerId="ADAL" clId="{01E6C13C-C182-4258-B3A7-B7D3CE1A6710}" dt="2020-06-15T11:37:49.998" v="100"/>
          <ac:spMkLst>
            <pc:docMk/>
            <pc:sldMk cId="83988002" sldId="267"/>
            <ac:spMk id="21" creationId="{44F694F9-7399-4D23-894C-57BF7693BCA3}"/>
          </ac:spMkLst>
        </pc:spChg>
        <pc:spChg chg="mod">
          <ac:chgData name="Mr Porter" userId="caeb4aa7-6afb-46a3-a995-19b0c182e2ba" providerId="ADAL" clId="{01E6C13C-C182-4258-B3A7-B7D3CE1A6710}" dt="2020-06-15T11:41:07.461" v="161"/>
          <ac:spMkLst>
            <pc:docMk/>
            <pc:sldMk cId="83988002" sldId="267"/>
            <ac:spMk id="28" creationId="{B80A329D-74B9-4157-A775-7171FA40E804}"/>
          </ac:spMkLst>
        </pc:spChg>
        <pc:spChg chg="add del">
          <ac:chgData name="Mr Porter" userId="caeb4aa7-6afb-46a3-a995-19b0c182e2ba" providerId="ADAL" clId="{01E6C13C-C182-4258-B3A7-B7D3CE1A6710}" dt="2020-06-15T11:40:35.041" v="136" actId="26606"/>
          <ac:spMkLst>
            <pc:docMk/>
            <pc:sldMk cId="83988002" sldId="267"/>
            <ac:spMk id="71" creationId="{57D175FC-84CC-4D12-A5E2-FA27D934E9CE}"/>
          </ac:spMkLst>
        </pc:spChg>
        <pc:spChg chg="add del">
          <ac:chgData name="Mr Porter" userId="caeb4aa7-6afb-46a3-a995-19b0c182e2ba" providerId="ADAL" clId="{01E6C13C-C182-4258-B3A7-B7D3CE1A6710}" dt="2020-06-15T11:40:35.038" v="135" actId="26606"/>
          <ac:spMkLst>
            <pc:docMk/>
            <pc:sldMk cId="83988002" sldId="267"/>
            <ac:spMk id="137" creationId="{57D175FC-84CC-4D12-A5E2-FA27D934E9CE}"/>
          </ac:spMkLst>
        </pc:spChg>
        <pc:grpChg chg="add del mod">
          <ac:chgData name="Mr Porter" userId="caeb4aa7-6afb-46a3-a995-19b0c182e2ba" providerId="ADAL" clId="{01E6C13C-C182-4258-B3A7-B7D3CE1A6710}" dt="2020-06-15T11:37:43.967" v="99"/>
          <ac:grpSpMkLst>
            <pc:docMk/>
            <pc:sldMk cId="83988002" sldId="267"/>
            <ac:grpSpMk id="7" creationId="{5A78C38E-437E-409E-B447-6194250BD56B}"/>
          </ac:grpSpMkLst>
        </pc:grpChg>
        <pc:grpChg chg="add del mod">
          <ac:chgData name="Mr Porter" userId="caeb4aa7-6afb-46a3-a995-19b0c182e2ba" providerId="ADAL" clId="{01E6C13C-C182-4258-B3A7-B7D3CE1A6710}" dt="2020-06-15T11:39:06.854" v="128" actId="478"/>
          <ac:grpSpMkLst>
            <pc:docMk/>
            <pc:sldMk cId="83988002" sldId="267"/>
            <ac:grpSpMk id="12" creationId="{083C68F6-9EE5-4D02-8FA8-061521C0C214}"/>
          </ac:grpSpMkLst>
        </pc:grpChg>
        <pc:grpChg chg="mod">
          <ac:chgData name="Mr Porter" userId="caeb4aa7-6afb-46a3-a995-19b0c182e2ba" providerId="ADAL" clId="{01E6C13C-C182-4258-B3A7-B7D3CE1A6710}" dt="2020-06-15T11:37:49.998" v="100"/>
          <ac:grpSpMkLst>
            <pc:docMk/>
            <pc:sldMk cId="83988002" sldId="267"/>
            <ac:grpSpMk id="17" creationId="{83677656-AD15-4B21-9026-7262D84DED39}"/>
          </ac:grpSpMkLst>
        </pc:grpChg>
        <pc:grpChg chg="add mod">
          <ac:chgData name="Mr Porter" userId="caeb4aa7-6afb-46a3-a995-19b0c182e2ba" providerId="ADAL" clId="{01E6C13C-C182-4258-B3A7-B7D3CE1A6710}" dt="2020-06-15T11:41:10.026" v="162" actId="1076"/>
          <ac:grpSpMkLst>
            <pc:docMk/>
            <pc:sldMk cId="83988002" sldId="267"/>
            <ac:grpSpMk id="26" creationId="{11EE5786-9CEF-446E-9E5A-D203D7EB0535}"/>
          </ac:grpSpMkLst>
        </pc:grpChg>
        <pc:picChg chg="add del mod">
          <ac:chgData name="Mr Porter" userId="caeb4aa7-6afb-46a3-a995-19b0c182e2ba" providerId="ADAL" clId="{01E6C13C-C182-4258-B3A7-B7D3CE1A6710}" dt="2020-06-15T11:37:43.967" v="99"/>
          <ac:picMkLst>
            <pc:docMk/>
            <pc:sldMk cId="83988002" sldId="267"/>
            <ac:picMk id="6" creationId="{628374D2-68AF-489E-8C74-67C5C92E5F3D}"/>
          </ac:picMkLst>
        </pc:picChg>
        <pc:picChg chg="del">
          <ac:chgData name="Mr Porter" userId="caeb4aa7-6afb-46a3-a995-19b0c182e2ba" providerId="ADAL" clId="{01E6C13C-C182-4258-B3A7-B7D3CE1A6710}" dt="2020-06-15T11:37:14.286" v="74" actId="478"/>
          <ac:picMkLst>
            <pc:docMk/>
            <pc:sldMk cId="83988002" sldId="267"/>
            <ac:picMk id="8" creationId="{2E2760BA-A720-4C63-B393-EEF00CB9CC92}"/>
          </ac:picMkLst>
        </pc:picChg>
        <pc:picChg chg="del">
          <ac:chgData name="Mr Porter" userId="caeb4aa7-6afb-46a3-a995-19b0c182e2ba" providerId="ADAL" clId="{01E6C13C-C182-4258-B3A7-B7D3CE1A6710}" dt="2020-06-15T11:37:14.614" v="75" actId="478"/>
          <ac:picMkLst>
            <pc:docMk/>
            <pc:sldMk cId="83988002" sldId="267"/>
            <ac:picMk id="9" creationId="{EC1B275A-0879-4D8F-A785-54575A138FE7}"/>
          </ac:picMkLst>
        </pc:picChg>
        <pc:picChg chg="mod">
          <ac:chgData name="Mr Porter" userId="caeb4aa7-6afb-46a3-a995-19b0c182e2ba" providerId="ADAL" clId="{01E6C13C-C182-4258-B3A7-B7D3CE1A6710}" dt="2020-06-15T11:37:39.621" v="98"/>
          <ac:picMkLst>
            <pc:docMk/>
            <pc:sldMk cId="83988002" sldId="267"/>
            <ac:picMk id="10" creationId="{EB827CEB-824F-4C38-A61A-C913C8489E37}"/>
          </ac:picMkLst>
        </pc:picChg>
        <pc:picChg chg="mod">
          <ac:chgData name="Mr Porter" userId="caeb4aa7-6afb-46a3-a995-19b0c182e2ba" providerId="ADAL" clId="{01E6C13C-C182-4258-B3A7-B7D3CE1A6710}" dt="2020-06-15T11:37:49.998" v="100"/>
          <ac:picMkLst>
            <pc:docMk/>
            <pc:sldMk cId="83988002" sldId="267"/>
            <ac:picMk id="13" creationId="{4F4E642F-6A59-4254-A117-B1F5D9599E2E}"/>
          </ac:picMkLst>
        </pc:picChg>
        <pc:picChg chg="mod">
          <ac:chgData name="Mr Porter" userId="caeb4aa7-6afb-46a3-a995-19b0c182e2ba" providerId="ADAL" clId="{01E6C13C-C182-4258-B3A7-B7D3CE1A6710}" dt="2020-06-15T11:37:49.998" v="100"/>
          <ac:picMkLst>
            <pc:docMk/>
            <pc:sldMk cId="83988002" sldId="267"/>
            <ac:picMk id="18" creationId="{FA55DE68-DC55-4C41-98F9-8394643EFE9D}"/>
          </ac:picMkLst>
        </pc:picChg>
        <pc:picChg chg="mod">
          <ac:chgData name="Mr Porter" userId="caeb4aa7-6afb-46a3-a995-19b0c182e2ba" providerId="ADAL" clId="{01E6C13C-C182-4258-B3A7-B7D3CE1A6710}" dt="2020-06-15T11:37:49.998" v="100"/>
          <ac:picMkLst>
            <pc:docMk/>
            <pc:sldMk cId="83988002" sldId="267"/>
            <ac:picMk id="19" creationId="{49A51C22-21B2-4138-AEC7-54706532F9D9}"/>
          </ac:picMkLst>
        </pc:picChg>
        <pc:picChg chg="mod">
          <ac:chgData name="Mr Porter" userId="caeb4aa7-6afb-46a3-a995-19b0c182e2ba" providerId="ADAL" clId="{01E6C13C-C182-4258-B3A7-B7D3CE1A6710}" dt="2020-06-15T11:37:49.998" v="100"/>
          <ac:picMkLst>
            <pc:docMk/>
            <pc:sldMk cId="83988002" sldId="267"/>
            <ac:picMk id="20" creationId="{A76E42AF-DD4A-4D90-B5EC-F066C792E615}"/>
          </ac:picMkLst>
        </pc:picChg>
        <pc:picChg chg="mod">
          <ac:chgData name="Mr Porter" userId="caeb4aa7-6afb-46a3-a995-19b0c182e2ba" providerId="ADAL" clId="{01E6C13C-C182-4258-B3A7-B7D3CE1A6710}" dt="2020-06-15T11:41:07.461" v="161"/>
          <ac:picMkLst>
            <pc:docMk/>
            <pc:sldMk cId="83988002" sldId="267"/>
            <ac:picMk id="27" creationId="{89FCDC98-AAB0-4E8D-932F-4B72F8B36613}"/>
          </ac:picMkLst>
        </pc:picChg>
        <pc:picChg chg="add del mod ord">
          <ac:chgData name="Mr Porter" userId="caeb4aa7-6afb-46a3-a995-19b0c182e2ba" providerId="ADAL" clId="{01E6C13C-C182-4258-B3A7-B7D3CE1A6710}" dt="2020-06-15T11:40:24.750" v="132" actId="478"/>
          <ac:picMkLst>
            <pc:docMk/>
            <pc:sldMk cId="83988002" sldId="267"/>
            <ac:picMk id="2050" creationId="{EAC7DECB-B540-4C52-B0F6-CB7590DC95F8}"/>
          </ac:picMkLst>
        </pc:picChg>
        <pc:picChg chg="add del mod ord">
          <ac:chgData name="Mr Porter" userId="caeb4aa7-6afb-46a3-a995-19b0c182e2ba" providerId="ADAL" clId="{01E6C13C-C182-4258-B3A7-B7D3CE1A6710}" dt="2020-06-15T11:40:48.356" v="141" actId="478"/>
          <ac:picMkLst>
            <pc:docMk/>
            <pc:sldMk cId="83988002" sldId="267"/>
            <ac:picMk id="2052" creationId="{B41D8402-6E59-4199-9828-0606F560BD9A}"/>
          </ac:picMkLst>
        </pc:picChg>
        <pc:cxnChg chg="add del">
          <ac:chgData name="Mr Porter" userId="caeb4aa7-6afb-46a3-a995-19b0c182e2ba" providerId="ADAL" clId="{01E6C13C-C182-4258-B3A7-B7D3CE1A6710}" dt="2020-06-15T11:40:35.041" v="136" actId="26606"/>
          <ac:cxnSpMkLst>
            <pc:docMk/>
            <pc:sldMk cId="83988002" sldId="267"/>
            <ac:cxnSpMk id="73" creationId="{8AC38328-2D50-4DDB-BD20-28DE12E4996E}"/>
          </ac:cxnSpMkLst>
        </pc:cxnChg>
        <pc:cxnChg chg="add del">
          <ac:chgData name="Mr Porter" userId="caeb4aa7-6afb-46a3-a995-19b0c182e2ba" providerId="ADAL" clId="{01E6C13C-C182-4258-B3A7-B7D3CE1A6710}" dt="2020-06-15T11:40:35.038" v="135" actId="26606"/>
          <ac:cxnSpMkLst>
            <pc:docMk/>
            <pc:sldMk cId="83988002" sldId="267"/>
            <ac:cxnSpMk id="139" creationId="{8AC38328-2D50-4DDB-BD20-28DE12E4996E}"/>
          </ac:cxnSpMkLst>
        </pc:cxnChg>
      </pc:sldChg>
      <pc:sldChg chg="addSp modSp add mod">
        <pc:chgData name="Mr Porter" userId="caeb4aa7-6afb-46a3-a995-19b0c182e2ba" providerId="ADAL" clId="{01E6C13C-C182-4258-B3A7-B7D3CE1A6710}" dt="2020-06-15T11:39:04.665" v="127" actId="1076"/>
        <pc:sldMkLst>
          <pc:docMk/>
          <pc:sldMk cId="206095144" sldId="268"/>
        </pc:sldMkLst>
        <pc:spChg chg="mod">
          <ac:chgData name="Mr Porter" userId="caeb4aa7-6afb-46a3-a995-19b0c182e2ba" providerId="ADAL" clId="{01E6C13C-C182-4258-B3A7-B7D3CE1A6710}" dt="2020-06-15T11:39:03.298" v="126" actId="1076"/>
          <ac:spMkLst>
            <pc:docMk/>
            <pc:sldMk cId="206095144" sldId="268"/>
            <ac:spMk id="2" creationId="{00000000-0000-0000-0000-000000000000}"/>
          </ac:spMkLst>
        </pc:spChg>
        <pc:spChg chg="add mod">
          <ac:chgData name="Mr Porter" userId="caeb4aa7-6afb-46a3-a995-19b0c182e2ba" providerId="ADAL" clId="{01E6C13C-C182-4258-B3A7-B7D3CE1A6710}" dt="2020-06-15T11:39:03.298" v="126" actId="1076"/>
          <ac:spMkLst>
            <pc:docMk/>
            <pc:sldMk cId="206095144" sldId="268"/>
            <ac:spMk id="22" creationId="{49173C34-8C50-4C17-B685-9094F49D3FC7}"/>
          </ac:spMkLst>
        </pc:spChg>
        <pc:grpChg chg="mod">
          <ac:chgData name="Mr Porter" userId="caeb4aa7-6afb-46a3-a995-19b0c182e2ba" providerId="ADAL" clId="{01E6C13C-C182-4258-B3A7-B7D3CE1A6710}" dt="2020-06-15T11:39:04.665" v="127" actId="1076"/>
          <ac:grpSpMkLst>
            <pc:docMk/>
            <pc:sldMk cId="206095144" sldId="268"/>
            <ac:grpSpMk id="12" creationId="{083C68F6-9EE5-4D02-8FA8-061521C0C214}"/>
          </ac:grpSpMkLst>
        </pc:grpChg>
      </pc:sldChg>
      <pc:sldChg chg="add">
        <pc:chgData name="Mr Porter" userId="caeb4aa7-6afb-46a3-a995-19b0c182e2ba" providerId="ADAL" clId="{01E6C13C-C182-4258-B3A7-B7D3CE1A6710}" dt="2020-06-15T11:40:45.144" v="138"/>
        <pc:sldMkLst>
          <pc:docMk/>
          <pc:sldMk cId="62968376" sldId="269"/>
        </pc:sldMkLst>
      </pc:sldChg>
      <pc:sldChg chg="addSp delSp modSp add mod">
        <pc:chgData name="Mr Porter" userId="caeb4aa7-6afb-46a3-a995-19b0c182e2ba" providerId="ADAL" clId="{01E6C13C-C182-4258-B3A7-B7D3CE1A6710}" dt="2020-06-15T11:42:40.476" v="226" actId="255"/>
        <pc:sldMkLst>
          <pc:docMk/>
          <pc:sldMk cId="1139383471" sldId="270"/>
        </pc:sldMkLst>
        <pc:spChg chg="mod">
          <ac:chgData name="Mr Porter" userId="caeb4aa7-6afb-46a3-a995-19b0c182e2ba" providerId="ADAL" clId="{01E6C13C-C182-4258-B3A7-B7D3CE1A6710}" dt="2020-06-15T11:42:40.476" v="226" actId="255"/>
          <ac:spMkLst>
            <pc:docMk/>
            <pc:sldMk cId="1139383471" sldId="270"/>
            <ac:spMk id="2" creationId="{00000000-0000-0000-0000-000000000000}"/>
          </ac:spMkLst>
        </pc:spChg>
        <pc:spChg chg="mod">
          <ac:chgData name="Mr Porter" userId="caeb4aa7-6afb-46a3-a995-19b0c182e2ba" providerId="ADAL" clId="{01E6C13C-C182-4258-B3A7-B7D3CE1A6710}" dt="2020-06-15T11:41:25.974" v="193" actId="20577"/>
          <ac:spMkLst>
            <pc:docMk/>
            <pc:sldMk cId="1139383471" sldId="270"/>
            <ac:spMk id="4" creationId="{00000000-0000-0000-0000-000000000000}"/>
          </ac:spMkLst>
        </pc:spChg>
        <pc:grpChg chg="del">
          <ac:chgData name="Mr Porter" userId="caeb4aa7-6afb-46a3-a995-19b0c182e2ba" providerId="ADAL" clId="{01E6C13C-C182-4258-B3A7-B7D3CE1A6710}" dt="2020-06-15T11:41:13.910" v="164" actId="478"/>
          <ac:grpSpMkLst>
            <pc:docMk/>
            <pc:sldMk cId="1139383471" sldId="270"/>
            <ac:grpSpMk id="26" creationId="{11EE5786-9CEF-446E-9E5A-D203D7EB0535}"/>
          </ac:grpSpMkLst>
        </pc:grpChg>
        <pc:picChg chg="add mod">
          <ac:chgData name="Mr Porter" userId="caeb4aa7-6afb-46a3-a995-19b0c182e2ba" providerId="ADAL" clId="{01E6C13C-C182-4258-B3A7-B7D3CE1A6710}" dt="2020-06-15T11:42:30.798" v="221" actId="26606"/>
          <ac:picMkLst>
            <pc:docMk/>
            <pc:sldMk cId="1139383471" sldId="270"/>
            <ac:picMk id="3074" creationId="{D0290046-936D-421A-A97D-C8D95A0D008E}"/>
          </ac:picMkLst>
        </pc:picChg>
      </pc:sldChg>
      <pc:sldChg chg="addSp delSp modSp add mod">
        <pc:chgData name="Mr Porter" userId="caeb4aa7-6afb-46a3-a995-19b0c182e2ba" providerId="ADAL" clId="{01E6C13C-C182-4258-B3A7-B7D3CE1A6710}" dt="2020-06-15T11:43:53.832" v="273" actId="1076"/>
        <pc:sldMkLst>
          <pc:docMk/>
          <pc:sldMk cId="867472669" sldId="271"/>
        </pc:sldMkLst>
        <pc:spChg chg="mod">
          <ac:chgData name="Mr Porter" userId="caeb4aa7-6afb-46a3-a995-19b0c182e2ba" providerId="ADAL" clId="{01E6C13C-C182-4258-B3A7-B7D3CE1A6710}" dt="2020-06-15T11:43:14.974" v="264" actId="20577"/>
          <ac:spMkLst>
            <pc:docMk/>
            <pc:sldMk cId="867472669" sldId="271"/>
            <ac:spMk id="2" creationId="{00000000-0000-0000-0000-000000000000}"/>
          </ac:spMkLst>
        </pc:spChg>
        <pc:spChg chg="mod">
          <ac:chgData name="Mr Porter" userId="caeb4aa7-6afb-46a3-a995-19b0c182e2ba" providerId="ADAL" clId="{01E6C13C-C182-4258-B3A7-B7D3CE1A6710}" dt="2020-06-15T11:42:57.177" v="244" actId="20577"/>
          <ac:spMkLst>
            <pc:docMk/>
            <pc:sldMk cId="867472669" sldId="271"/>
            <ac:spMk id="4" creationId="{00000000-0000-0000-0000-000000000000}"/>
          </ac:spMkLst>
        </pc:spChg>
        <pc:spChg chg="add mod">
          <ac:chgData name="Mr Porter" userId="caeb4aa7-6afb-46a3-a995-19b0c182e2ba" providerId="ADAL" clId="{01E6C13C-C182-4258-B3A7-B7D3CE1A6710}" dt="2020-06-15T11:43:28.665" v="266" actId="1076"/>
          <ac:spMkLst>
            <pc:docMk/>
            <pc:sldMk cId="867472669" sldId="271"/>
            <ac:spMk id="6" creationId="{69387CE2-E0F6-4B04-93D7-A2380886EC59}"/>
          </ac:spMkLst>
        </pc:spChg>
        <pc:spChg chg="add mod">
          <ac:chgData name="Mr Porter" userId="caeb4aa7-6afb-46a3-a995-19b0c182e2ba" providerId="ADAL" clId="{01E6C13C-C182-4258-B3A7-B7D3CE1A6710}" dt="2020-06-15T11:43:31.320" v="267" actId="1076"/>
          <ac:spMkLst>
            <pc:docMk/>
            <pc:sldMk cId="867472669" sldId="271"/>
            <ac:spMk id="8" creationId="{2B8770A9-CFA2-44E8-A525-62D7E312E547}"/>
          </ac:spMkLst>
        </pc:spChg>
        <pc:spChg chg="add mod">
          <ac:chgData name="Mr Porter" userId="caeb4aa7-6afb-46a3-a995-19b0c182e2ba" providerId="ADAL" clId="{01E6C13C-C182-4258-B3A7-B7D3CE1A6710}" dt="2020-06-15T11:43:53.832" v="273" actId="1076"/>
          <ac:spMkLst>
            <pc:docMk/>
            <pc:sldMk cId="867472669" sldId="271"/>
            <ac:spMk id="10" creationId="{5AF73FC9-C6FB-4DA7-B8EA-C1D9536FDF78}"/>
          </ac:spMkLst>
        </pc:spChg>
        <pc:spChg chg="add mod">
          <ac:chgData name="Mr Porter" userId="caeb4aa7-6afb-46a3-a995-19b0c182e2ba" providerId="ADAL" clId="{01E6C13C-C182-4258-B3A7-B7D3CE1A6710}" dt="2020-06-15T11:43:42.600" v="269" actId="1076"/>
          <ac:spMkLst>
            <pc:docMk/>
            <pc:sldMk cId="867472669" sldId="271"/>
            <ac:spMk id="12" creationId="{EBB6697E-0011-406C-B748-7914869420A7}"/>
          </ac:spMkLst>
        </pc:spChg>
        <pc:spChg chg="add mod">
          <ac:chgData name="Mr Porter" userId="caeb4aa7-6afb-46a3-a995-19b0c182e2ba" providerId="ADAL" clId="{01E6C13C-C182-4258-B3A7-B7D3CE1A6710}" dt="2020-06-15T11:43:45.241" v="270" actId="1076"/>
          <ac:spMkLst>
            <pc:docMk/>
            <pc:sldMk cId="867472669" sldId="271"/>
            <ac:spMk id="14" creationId="{34799773-D3CE-4949-9E97-5F1E60CE4A54}"/>
          </ac:spMkLst>
        </pc:spChg>
        <pc:spChg chg="add mod">
          <ac:chgData name="Mr Porter" userId="caeb4aa7-6afb-46a3-a995-19b0c182e2ba" providerId="ADAL" clId="{01E6C13C-C182-4258-B3A7-B7D3CE1A6710}" dt="2020-06-15T11:43:48.985" v="271" actId="1076"/>
          <ac:spMkLst>
            <pc:docMk/>
            <pc:sldMk cId="867472669" sldId="271"/>
            <ac:spMk id="16" creationId="{D9FA5B18-30EB-451F-91F8-F9F51B809D56}"/>
          </ac:spMkLst>
        </pc:spChg>
        <pc:spChg chg="add mod">
          <ac:chgData name="Mr Porter" userId="caeb4aa7-6afb-46a3-a995-19b0c182e2ba" providerId="ADAL" clId="{01E6C13C-C182-4258-B3A7-B7D3CE1A6710}" dt="2020-06-15T11:43:51.440" v="272" actId="1076"/>
          <ac:spMkLst>
            <pc:docMk/>
            <pc:sldMk cId="867472669" sldId="271"/>
            <ac:spMk id="18" creationId="{1DC8EBBB-6961-4C00-BEC5-A74F0C5AD924}"/>
          </ac:spMkLst>
        </pc:spChg>
        <pc:picChg chg="add mod">
          <ac:chgData name="Mr Porter" userId="caeb4aa7-6afb-46a3-a995-19b0c182e2ba" providerId="ADAL" clId="{01E6C13C-C182-4258-B3A7-B7D3CE1A6710}" dt="2020-06-15T11:43:28.665" v="266" actId="1076"/>
          <ac:picMkLst>
            <pc:docMk/>
            <pc:sldMk cId="867472669" sldId="271"/>
            <ac:picMk id="5" creationId="{B171BE84-900C-44BC-B50B-6E8AC3A1FFF3}"/>
          </ac:picMkLst>
        </pc:picChg>
        <pc:picChg chg="add mod">
          <ac:chgData name="Mr Porter" userId="caeb4aa7-6afb-46a3-a995-19b0c182e2ba" providerId="ADAL" clId="{01E6C13C-C182-4258-B3A7-B7D3CE1A6710}" dt="2020-06-15T11:43:31.320" v="267" actId="1076"/>
          <ac:picMkLst>
            <pc:docMk/>
            <pc:sldMk cId="867472669" sldId="271"/>
            <ac:picMk id="7" creationId="{5966FD44-9EBF-4019-B94D-A15DD1970109}"/>
          </ac:picMkLst>
        </pc:picChg>
        <pc:picChg chg="add mod">
          <ac:chgData name="Mr Porter" userId="caeb4aa7-6afb-46a3-a995-19b0c182e2ba" providerId="ADAL" clId="{01E6C13C-C182-4258-B3A7-B7D3CE1A6710}" dt="2020-06-15T11:43:53.832" v="273" actId="1076"/>
          <ac:picMkLst>
            <pc:docMk/>
            <pc:sldMk cId="867472669" sldId="271"/>
            <ac:picMk id="9" creationId="{89AB9852-0CFF-488D-97B2-7EC0F8D9C8E8}"/>
          </ac:picMkLst>
        </pc:picChg>
        <pc:picChg chg="add mod">
          <ac:chgData name="Mr Porter" userId="caeb4aa7-6afb-46a3-a995-19b0c182e2ba" providerId="ADAL" clId="{01E6C13C-C182-4258-B3A7-B7D3CE1A6710}" dt="2020-06-15T11:43:42.600" v="269" actId="1076"/>
          <ac:picMkLst>
            <pc:docMk/>
            <pc:sldMk cId="867472669" sldId="271"/>
            <ac:picMk id="11" creationId="{8EED9645-0484-4525-B45E-717D2426BA93}"/>
          </ac:picMkLst>
        </pc:picChg>
        <pc:picChg chg="add mod">
          <ac:chgData name="Mr Porter" userId="caeb4aa7-6afb-46a3-a995-19b0c182e2ba" providerId="ADAL" clId="{01E6C13C-C182-4258-B3A7-B7D3CE1A6710}" dt="2020-06-15T11:43:45.241" v="270" actId="1076"/>
          <ac:picMkLst>
            <pc:docMk/>
            <pc:sldMk cId="867472669" sldId="271"/>
            <ac:picMk id="13" creationId="{83F118E0-A6BC-4B40-BC0D-96CCD8765E9A}"/>
          </ac:picMkLst>
        </pc:picChg>
        <pc:picChg chg="add mod">
          <ac:chgData name="Mr Porter" userId="caeb4aa7-6afb-46a3-a995-19b0c182e2ba" providerId="ADAL" clId="{01E6C13C-C182-4258-B3A7-B7D3CE1A6710}" dt="2020-06-15T11:43:48.985" v="271" actId="1076"/>
          <ac:picMkLst>
            <pc:docMk/>
            <pc:sldMk cId="867472669" sldId="271"/>
            <ac:picMk id="15" creationId="{1A587A01-8814-468F-90D8-03A33BA3A430}"/>
          </ac:picMkLst>
        </pc:picChg>
        <pc:picChg chg="add mod">
          <ac:chgData name="Mr Porter" userId="caeb4aa7-6afb-46a3-a995-19b0c182e2ba" providerId="ADAL" clId="{01E6C13C-C182-4258-B3A7-B7D3CE1A6710}" dt="2020-06-15T11:43:51.440" v="272" actId="1076"/>
          <ac:picMkLst>
            <pc:docMk/>
            <pc:sldMk cId="867472669" sldId="271"/>
            <ac:picMk id="17" creationId="{D2133CFE-D5E5-494B-8266-2DABFAA5BAB3}"/>
          </ac:picMkLst>
        </pc:picChg>
        <pc:picChg chg="del">
          <ac:chgData name="Mr Porter" userId="caeb4aa7-6afb-46a3-a995-19b0c182e2ba" providerId="ADAL" clId="{01E6C13C-C182-4258-B3A7-B7D3CE1A6710}" dt="2020-06-15T11:42:45.982" v="228" actId="478"/>
          <ac:picMkLst>
            <pc:docMk/>
            <pc:sldMk cId="867472669" sldId="271"/>
            <ac:picMk id="3074" creationId="{D0290046-936D-421A-A97D-C8D95A0D008E}"/>
          </ac:picMkLst>
        </pc:picChg>
      </pc:sldChg>
      <pc:sldChg chg="addSp delSp modSp mod">
        <pc:chgData name="Mr Porter" userId="caeb4aa7-6afb-46a3-a995-19b0c182e2ba" providerId="ADAL" clId="{01E6C13C-C182-4258-B3A7-B7D3CE1A6710}" dt="2020-06-15T11:44:39.720" v="306" actId="1076"/>
        <pc:sldMkLst>
          <pc:docMk/>
          <pc:sldMk cId="3154450245" sldId="272"/>
        </pc:sldMkLst>
        <pc:spChg chg="mod">
          <ac:chgData name="Mr Porter" userId="caeb4aa7-6afb-46a3-a995-19b0c182e2ba" providerId="ADAL" clId="{01E6C13C-C182-4258-B3A7-B7D3CE1A6710}" dt="2020-06-15T11:44:36.872" v="304" actId="14100"/>
          <ac:spMkLst>
            <pc:docMk/>
            <pc:sldMk cId="3154450245" sldId="272"/>
            <ac:spMk id="2" creationId="{00000000-0000-0000-0000-000000000000}"/>
          </ac:spMkLst>
        </pc:spChg>
        <pc:spChg chg="mod">
          <ac:chgData name="Mr Porter" userId="caeb4aa7-6afb-46a3-a995-19b0c182e2ba" providerId="ADAL" clId="{01E6C13C-C182-4258-B3A7-B7D3CE1A6710}" dt="2020-06-15T11:44:22.005" v="299" actId="20577"/>
          <ac:spMkLst>
            <pc:docMk/>
            <pc:sldMk cId="3154450245" sldId="272"/>
            <ac:spMk id="4" creationId="{00000000-0000-0000-0000-000000000000}"/>
          </ac:spMkLst>
        </pc:spChg>
        <pc:picChg chg="add mod">
          <ac:chgData name="Mr Porter" userId="caeb4aa7-6afb-46a3-a995-19b0c182e2ba" providerId="ADAL" clId="{01E6C13C-C182-4258-B3A7-B7D3CE1A6710}" dt="2020-06-15T11:44:39.720" v="306" actId="1076"/>
          <ac:picMkLst>
            <pc:docMk/>
            <pc:sldMk cId="3154450245" sldId="272"/>
            <ac:picMk id="5" creationId="{5D156CBB-43C8-4BDE-8677-E865623186F6}"/>
          </ac:picMkLst>
        </pc:picChg>
        <pc:picChg chg="del">
          <ac:chgData name="Mr Porter" userId="caeb4aa7-6afb-46a3-a995-19b0c182e2ba" providerId="ADAL" clId="{01E6C13C-C182-4258-B3A7-B7D3CE1A6710}" dt="2020-06-15T11:44:01.874" v="274" actId="478"/>
          <ac:picMkLst>
            <pc:docMk/>
            <pc:sldMk cId="3154450245" sldId="272"/>
            <ac:picMk id="3074" creationId="{D0290046-936D-421A-A97D-C8D95A0D008E}"/>
          </ac:picMkLst>
        </pc:picChg>
      </pc:sldChg>
      <pc:sldChg chg="addSp delSp modSp add mod">
        <pc:chgData name="Mr Porter" userId="caeb4aa7-6afb-46a3-a995-19b0c182e2ba" providerId="ADAL" clId="{01E6C13C-C182-4258-B3A7-B7D3CE1A6710}" dt="2020-06-15T11:44:57.328" v="317" actId="1076"/>
        <pc:sldMkLst>
          <pc:docMk/>
          <pc:sldMk cId="3495736858" sldId="273"/>
        </pc:sldMkLst>
        <pc:spChg chg="mod">
          <ac:chgData name="Mr Porter" userId="caeb4aa7-6afb-46a3-a995-19b0c182e2ba" providerId="ADAL" clId="{01E6C13C-C182-4258-B3A7-B7D3CE1A6710}" dt="2020-06-15T11:44:51.285" v="313"/>
          <ac:spMkLst>
            <pc:docMk/>
            <pc:sldMk cId="3495736858" sldId="273"/>
            <ac:spMk id="2" creationId="{00000000-0000-0000-0000-000000000000}"/>
          </ac:spMkLst>
        </pc:spChg>
        <pc:spChg chg="mod">
          <ac:chgData name="Mr Porter" userId="caeb4aa7-6afb-46a3-a995-19b0c182e2ba" providerId="ADAL" clId="{01E6C13C-C182-4258-B3A7-B7D3CE1A6710}" dt="2020-06-15T11:44:45.548" v="312" actId="20577"/>
          <ac:spMkLst>
            <pc:docMk/>
            <pc:sldMk cId="3495736858" sldId="273"/>
            <ac:spMk id="4" creationId="{00000000-0000-0000-0000-000000000000}"/>
          </ac:spMkLst>
        </pc:spChg>
        <pc:picChg chg="del">
          <ac:chgData name="Mr Porter" userId="caeb4aa7-6afb-46a3-a995-19b0c182e2ba" providerId="ADAL" clId="{01E6C13C-C182-4258-B3A7-B7D3CE1A6710}" dt="2020-06-15T11:44:42.972" v="308" actId="478"/>
          <ac:picMkLst>
            <pc:docMk/>
            <pc:sldMk cId="3495736858" sldId="273"/>
            <ac:picMk id="5" creationId="{5D156CBB-43C8-4BDE-8677-E865623186F6}"/>
          </ac:picMkLst>
        </pc:picChg>
        <pc:picChg chg="add mod">
          <ac:chgData name="Mr Porter" userId="caeb4aa7-6afb-46a3-a995-19b0c182e2ba" providerId="ADAL" clId="{01E6C13C-C182-4258-B3A7-B7D3CE1A6710}" dt="2020-06-15T11:44:57.328" v="317" actId="1076"/>
          <ac:picMkLst>
            <pc:docMk/>
            <pc:sldMk cId="3495736858" sldId="273"/>
            <ac:picMk id="6" creationId="{9924D4D8-3499-4149-A51F-07721DFC38DA}"/>
          </ac:picMkLst>
        </pc:picChg>
      </pc:sldChg>
      <pc:sldChg chg="addSp delSp modSp add mod">
        <pc:chgData name="Mr Porter" userId="caeb4aa7-6afb-46a3-a995-19b0c182e2ba" providerId="ADAL" clId="{01E6C13C-C182-4258-B3A7-B7D3CE1A6710}" dt="2020-06-15T11:45:41.472" v="352" actId="1076"/>
        <pc:sldMkLst>
          <pc:docMk/>
          <pc:sldMk cId="1204583992" sldId="274"/>
        </pc:sldMkLst>
        <pc:spChg chg="mod">
          <ac:chgData name="Mr Porter" userId="caeb4aa7-6afb-46a3-a995-19b0c182e2ba" providerId="ADAL" clId="{01E6C13C-C182-4258-B3A7-B7D3CE1A6710}" dt="2020-06-15T11:45:21.126" v="345" actId="20577"/>
          <ac:spMkLst>
            <pc:docMk/>
            <pc:sldMk cId="1204583992" sldId="274"/>
            <ac:spMk id="2" creationId="{00000000-0000-0000-0000-000000000000}"/>
          </ac:spMkLst>
        </pc:spChg>
        <pc:spChg chg="mod">
          <ac:chgData name="Mr Porter" userId="caeb4aa7-6afb-46a3-a995-19b0c182e2ba" providerId="ADAL" clId="{01E6C13C-C182-4258-B3A7-B7D3CE1A6710}" dt="2020-06-15T11:45:09.084" v="341" actId="20577"/>
          <ac:spMkLst>
            <pc:docMk/>
            <pc:sldMk cId="1204583992" sldId="274"/>
            <ac:spMk id="4" creationId="{00000000-0000-0000-0000-000000000000}"/>
          </ac:spMkLst>
        </pc:spChg>
        <pc:picChg chg="add mod">
          <ac:chgData name="Mr Porter" userId="caeb4aa7-6afb-46a3-a995-19b0c182e2ba" providerId="ADAL" clId="{01E6C13C-C182-4258-B3A7-B7D3CE1A6710}" dt="2020-06-15T11:45:32.384" v="349" actId="1076"/>
          <ac:picMkLst>
            <pc:docMk/>
            <pc:sldMk cId="1204583992" sldId="274"/>
            <ac:picMk id="5" creationId="{16631D3D-421B-4A80-B9C5-B8D1CEE7A7EF}"/>
          </ac:picMkLst>
        </pc:picChg>
        <pc:picChg chg="del">
          <ac:chgData name="Mr Porter" userId="caeb4aa7-6afb-46a3-a995-19b0c182e2ba" providerId="ADAL" clId="{01E6C13C-C182-4258-B3A7-B7D3CE1A6710}" dt="2020-06-15T11:45:00.118" v="319" actId="478"/>
          <ac:picMkLst>
            <pc:docMk/>
            <pc:sldMk cId="1204583992" sldId="274"/>
            <ac:picMk id="6" creationId="{9924D4D8-3499-4149-A51F-07721DFC38DA}"/>
          </ac:picMkLst>
        </pc:picChg>
        <pc:picChg chg="add mod modCrop">
          <ac:chgData name="Mr Porter" userId="caeb4aa7-6afb-46a3-a995-19b0c182e2ba" providerId="ADAL" clId="{01E6C13C-C182-4258-B3A7-B7D3CE1A6710}" dt="2020-06-15T11:45:41.472" v="352" actId="1076"/>
          <ac:picMkLst>
            <pc:docMk/>
            <pc:sldMk cId="1204583992" sldId="274"/>
            <ac:picMk id="7" creationId="{F3AD47AC-5AE6-4D47-8B19-53B3E433B229}"/>
          </ac:picMkLst>
        </pc:picChg>
      </pc:sldChg>
      <pc:sldChg chg="addSp delSp modSp add mod ord">
        <pc:chgData name="Mr Porter" userId="caeb4aa7-6afb-46a3-a995-19b0c182e2ba" providerId="ADAL" clId="{01E6C13C-C182-4258-B3A7-B7D3CE1A6710}" dt="2020-06-15T11:50:40.607" v="1180" actId="14100"/>
        <pc:sldMkLst>
          <pc:docMk/>
          <pc:sldMk cId="3073967142" sldId="275"/>
        </pc:sldMkLst>
        <pc:spChg chg="mod">
          <ac:chgData name="Mr Porter" userId="caeb4aa7-6afb-46a3-a995-19b0c182e2ba" providerId="ADAL" clId="{01E6C13C-C182-4258-B3A7-B7D3CE1A6710}" dt="2020-06-15T11:49:52.974" v="1160" actId="1076"/>
          <ac:spMkLst>
            <pc:docMk/>
            <pc:sldMk cId="3073967142" sldId="275"/>
            <ac:spMk id="2" creationId="{00000000-0000-0000-0000-000000000000}"/>
          </ac:spMkLst>
        </pc:spChg>
        <pc:spChg chg="mod">
          <ac:chgData name="Mr Porter" userId="caeb4aa7-6afb-46a3-a995-19b0c182e2ba" providerId="ADAL" clId="{01E6C13C-C182-4258-B3A7-B7D3CE1A6710}" dt="2020-06-15T11:48:56.660" v="860" actId="20577"/>
          <ac:spMkLst>
            <pc:docMk/>
            <pc:sldMk cId="3073967142" sldId="275"/>
            <ac:spMk id="4" creationId="{00000000-0000-0000-0000-000000000000}"/>
          </ac:spMkLst>
        </pc:spChg>
        <pc:picChg chg="del">
          <ac:chgData name="Mr Porter" userId="caeb4aa7-6afb-46a3-a995-19b0c182e2ba" providerId="ADAL" clId="{01E6C13C-C182-4258-B3A7-B7D3CE1A6710}" dt="2020-06-15T11:45:46.484" v="354" actId="478"/>
          <ac:picMkLst>
            <pc:docMk/>
            <pc:sldMk cId="3073967142" sldId="275"/>
            <ac:picMk id="5" creationId="{16631D3D-421B-4A80-B9C5-B8D1CEE7A7EF}"/>
          </ac:picMkLst>
        </pc:picChg>
        <pc:picChg chg="add del mod">
          <ac:chgData name="Mr Porter" userId="caeb4aa7-6afb-46a3-a995-19b0c182e2ba" providerId="ADAL" clId="{01E6C13C-C182-4258-B3A7-B7D3CE1A6710}" dt="2020-06-15T11:48:49.603" v="846" actId="478"/>
          <ac:picMkLst>
            <pc:docMk/>
            <pc:sldMk cId="3073967142" sldId="275"/>
            <ac:picMk id="6" creationId="{743DEF72-8C1F-44C0-B7E6-42C824479096}"/>
          </ac:picMkLst>
        </pc:picChg>
        <pc:picChg chg="del">
          <ac:chgData name="Mr Porter" userId="caeb4aa7-6afb-46a3-a995-19b0c182e2ba" providerId="ADAL" clId="{01E6C13C-C182-4258-B3A7-B7D3CE1A6710}" dt="2020-06-15T11:45:46.816" v="355" actId="478"/>
          <ac:picMkLst>
            <pc:docMk/>
            <pc:sldMk cId="3073967142" sldId="275"/>
            <ac:picMk id="7" creationId="{F3AD47AC-5AE6-4D47-8B19-53B3E433B229}"/>
          </ac:picMkLst>
        </pc:picChg>
        <pc:picChg chg="add mod modCrop">
          <ac:chgData name="Mr Porter" userId="caeb4aa7-6afb-46a3-a995-19b0c182e2ba" providerId="ADAL" clId="{01E6C13C-C182-4258-B3A7-B7D3CE1A6710}" dt="2020-06-15T11:50:33.951" v="1176" actId="1076"/>
          <ac:picMkLst>
            <pc:docMk/>
            <pc:sldMk cId="3073967142" sldId="275"/>
            <ac:picMk id="8" creationId="{6499859D-90BC-447E-AD6F-5D5AB8A9E7F3}"/>
          </ac:picMkLst>
        </pc:picChg>
        <pc:picChg chg="add mod modCrop">
          <ac:chgData name="Mr Porter" userId="caeb4aa7-6afb-46a3-a995-19b0c182e2ba" providerId="ADAL" clId="{01E6C13C-C182-4258-B3A7-B7D3CE1A6710}" dt="2020-06-15T11:50:40.607" v="1180" actId="14100"/>
          <ac:picMkLst>
            <pc:docMk/>
            <pc:sldMk cId="3073967142" sldId="275"/>
            <ac:picMk id="9" creationId="{BA9BCF91-5140-4565-B6EB-5178CE00175C}"/>
          </ac:picMkLst>
        </pc:picChg>
      </pc:sldChg>
      <pc:sldChg chg="addSp delSp modSp add mod">
        <pc:chgData name="Mr Porter" userId="caeb4aa7-6afb-46a3-a995-19b0c182e2ba" providerId="ADAL" clId="{01E6C13C-C182-4258-B3A7-B7D3CE1A6710}" dt="2020-06-15T11:48:42.159" v="842" actId="1076"/>
        <pc:sldMkLst>
          <pc:docMk/>
          <pc:sldMk cId="344153414" sldId="276"/>
        </pc:sldMkLst>
        <pc:spChg chg="mod">
          <ac:chgData name="Mr Porter" userId="caeb4aa7-6afb-46a3-a995-19b0c182e2ba" providerId="ADAL" clId="{01E6C13C-C182-4258-B3A7-B7D3CE1A6710}" dt="2020-06-15T11:48:42.159" v="842" actId="1076"/>
          <ac:spMkLst>
            <pc:docMk/>
            <pc:sldMk cId="344153414" sldId="276"/>
            <ac:spMk id="2" creationId="{00000000-0000-0000-0000-000000000000}"/>
          </ac:spMkLst>
        </pc:spChg>
        <pc:spChg chg="mod">
          <ac:chgData name="Mr Porter" userId="caeb4aa7-6afb-46a3-a995-19b0c182e2ba" providerId="ADAL" clId="{01E6C13C-C182-4258-B3A7-B7D3CE1A6710}" dt="2020-06-15T11:46:41.204" v="400" actId="20577"/>
          <ac:spMkLst>
            <pc:docMk/>
            <pc:sldMk cId="344153414" sldId="276"/>
            <ac:spMk id="4" creationId="{00000000-0000-0000-0000-000000000000}"/>
          </ac:spMkLst>
        </pc:spChg>
        <pc:spChg chg="add mod">
          <ac:chgData name="Mr Porter" userId="caeb4aa7-6afb-46a3-a995-19b0c182e2ba" providerId="ADAL" clId="{01E6C13C-C182-4258-B3A7-B7D3CE1A6710}" dt="2020-06-15T11:48:42.159" v="842" actId="1076"/>
          <ac:spMkLst>
            <pc:docMk/>
            <pc:sldMk cId="344153414" sldId="276"/>
            <ac:spMk id="7" creationId="{A3847264-8B73-4023-A6F2-53B5C6A65411}"/>
          </ac:spMkLst>
        </pc:spChg>
        <pc:spChg chg="add mod">
          <ac:chgData name="Mr Porter" userId="caeb4aa7-6afb-46a3-a995-19b0c182e2ba" providerId="ADAL" clId="{01E6C13C-C182-4258-B3A7-B7D3CE1A6710}" dt="2020-06-15T11:48:42.159" v="842" actId="1076"/>
          <ac:spMkLst>
            <pc:docMk/>
            <pc:sldMk cId="344153414" sldId="276"/>
            <ac:spMk id="8" creationId="{97BC432C-43EB-441C-AAA0-4F292B2C754B}"/>
          </ac:spMkLst>
        </pc:spChg>
        <pc:picChg chg="add mod modCrop">
          <ac:chgData name="Mr Porter" userId="caeb4aa7-6afb-46a3-a995-19b0c182e2ba" providerId="ADAL" clId="{01E6C13C-C182-4258-B3A7-B7D3CE1A6710}" dt="2020-06-15T11:48:39.079" v="841" actId="1076"/>
          <ac:picMkLst>
            <pc:docMk/>
            <pc:sldMk cId="344153414" sldId="276"/>
            <ac:picMk id="5" creationId="{D1F0237F-7B1A-47FB-8BEC-61843CFCD9D9}"/>
          </ac:picMkLst>
        </pc:picChg>
        <pc:picChg chg="del">
          <ac:chgData name="Mr Porter" userId="caeb4aa7-6afb-46a3-a995-19b0c182e2ba" providerId="ADAL" clId="{01E6C13C-C182-4258-B3A7-B7D3CE1A6710}" dt="2020-06-15T11:46:32.720" v="383" actId="478"/>
          <ac:picMkLst>
            <pc:docMk/>
            <pc:sldMk cId="344153414" sldId="276"/>
            <ac:picMk id="6" creationId="{743DEF72-8C1F-44C0-B7E6-42C824479096}"/>
          </ac:picMkLst>
        </pc:picChg>
      </pc:sldChg>
      <pc:sldChg chg="add">
        <pc:chgData name="Mr Porter" userId="caeb4aa7-6afb-46a3-a995-19b0c182e2ba" providerId="ADAL" clId="{01E6C13C-C182-4258-B3A7-B7D3CE1A6710}" dt="2020-06-15T11:48:46.343" v="843"/>
        <pc:sldMkLst>
          <pc:docMk/>
          <pc:sldMk cId="1922919925" sldId="277"/>
        </pc:sldMkLst>
      </pc:sldChg>
      <pc:sldChg chg="addSp delSp modSp add mod setBg setClrOvrMap">
        <pc:chgData name="Mr Porter" userId="caeb4aa7-6afb-46a3-a995-19b0c182e2ba" providerId="ADAL" clId="{01E6C13C-C182-4258-B3A7-B7D3CE1A6710}" dt="2020-06-15T11:52:52.921" v="1204" actId="26606"/>
        <pc:sldMkLst>
          <pc:docMk/>
          <pc:sldMk cId="1050283365" sldId="278"/>
        </pc:sldMkLst>
        <pc:spChg chg="mod">
          <ac:chgData name="Mr Porter" userId="caeb4aa7-6afb-46a3-a995-19b0c182e2ba" providerId="ADAL" clId="{01E6C13C-C182-4258-B3A7-B7D3CE1A6710}" dt="2020-06-15T11:52:52.921" v="1204" actId="26606"/>
          <ac:spMkLst>
            <pc:docMk/>
            <pc:sldMk cId="1050283365" sldId="278"/>
            <ac:spMk id="2" creationId="{00000000-0000-0000-0000-000000000000}"/>
          </ac:spMkLst>
        </pc:spChg>
        <pc:spChg chg="mod">
          <ac:chgData name="Mr Porter" userId="caeb4aa7-6afb-46a3-a995-19b0c182e2ba" providerId="ADAL" clId="{01E6C13C-C182-4258-B3A7-B7D3CE1A6710}" dt="2020-06-15T11:52:52.921" v="1204" actId="26606"/>
          <ac:spMkLst>
            <pc:docMk/>
            <pc:sldMk cId="1050283365" sldId="278"/>
            <ac:spMk id="4" creationId="{00000000-0000-0000-0000-000000000000}"/>
          </ac:spMkLst>
        </pc:spChg>
        <pc:spChg chg="add">
          <ac:chgData name="Mr Porter" userId="caeb4aa7-6afb-46a3-a995-19b0c182e2ba" providerId="ADAL" clId="{01E6C13C-C182-4258-B3A7-B7D3CE1A6710}" dt="2020-06-15T11:52:52.921" v="1204" actId="26606"/>
          <ac:spMkLst>
            <pc:docMk/>
            <pc:sldMk cId="1050283365" sldId="278"/>
            <ac:spMk id="12" creationId="{6109556B-EAE9-4435-B409-0519F2CBDB14}"/>
          </ac:spMkLst>
        </pc:spChg>
        <pc:picChg chg="add mod">
          <ac:chgData name="Mr Porter" userId="caeb4aa7-6afb-46a3-a995-19b0c182e2ba" providerId="ADAL" clId="{01E6C13C-C182-4258-B3A7-B7D3CE1A6710}" dt="2020-06-15T11:52:52.921" v="1204" actId="26606"/>
          <ac:picMkLst>
            <pc:docMk/>
            <pc:sldMk cId="1050283365" sldId="278"/>
            <ac:picMk id="6" creationId="{A4687B0F-85D6-40C0-B22D-E608DC916BFF}"/>
          </ac:picMkLst>
        </pc:picChg>
        <pc:picChg chg="add mod">
          <ac:chgData name="Mr Porter" userId="caeb4aa7-6afb-46a3-a995-19b0c182e2ba" providerId="ADAL" clId="{01E6C13C-C182-4258-B3A7-B7D3CE1A6710}" dt="2020-06-15T11:52:52.921" v="1204" actId="26606"/>
          <ac:picMkLst>
            <pc:docMk/>
            <pc:sldMk cId="1050283365" sldId="278"/>
            <ac:picMk id="7" creationId="{32F61255-B69E-4D6C-9001-AEEDDB453397}"/>
          </ac:picMkLst>
        </pc:picChg>
        <pc:picChg chg="del">
          <ac:chgData name="Mr Porter" userId="caeb4aa7-6afb-46a3-a995-19b0c182e2ba" providerId="ADAL" clId="{01E6C13C-C182-4258-B3A7-B7D3CE1A6710}" dt="2020-06-15T11:52:27.967" v="1182" actId="478"/>
          <ac:picMkLst>
            <pc:docMk/>
            <pc:sldMk cId="1050283365" sldId="278"/>
            <ac:picMk id="8" creationId="{6499859D-90BC-447E-AD6F-5D5AB8A9E7F3}"/>
          </ac:picMkLst>
        </pc:picChg>
        <pc:picChg chg="del">
          <ac:chgData name="Mr Porter" userId="caeb4aa7-6afb-46a3-a995-19b0c182e2ba" providerId="ADAL" clId="{01E6C13C-C182-4258-B3A7-B7D3CE1A6710}" dt="2020-06-15T11:52:28.262" v="1183" actId="478"/>
          <ac:picMkLst>
            <pc:docMk/>
            <pc:sldMk cId="1050283365" sldId="278"/>
            <ac:picMk id="9" creationId="{BA9BCF91-5140-4565-B6EB-5178CE00175C}"/>
          </ac:picMkLst>
        </pc:picChg>
        <pc:cxnChg chg="add">
          <ac:chgData name="Mr Porter" userId="caeb4aa7-6afb-46a3-a995-19b0c182e2ba" providerId="ADAL" clId="{01E6C13C-C182-4258-B3A7-B7D3CE1A6710}" dt="2020-06-15T11:52:52.921" v="1204" actId="26606"/>
          <ac:cxnSpMkLst>
            <pc:docMk/>
            <pc:sldMk cId="1050283365" sldId="278"/>
            <ac:cxnSpMk id="14" creationId="{5814CCBE-423E-41B2-A9F3-82679F490EF4}"/>
          </ac:cxnSpMkLst>
        </pc:cxnChg>
      </pc:sldChg>
      <pc:sldChg chg="addSp delSp modSp add mod setBg setClrOvrMap">
        <pc:chgData name="Mr Porter" userId="caeb4aa7-6afb-46a3-a995-19b0c182e2ba" providerId="ADAL" clId="{01E6C13C-C182-4258-B3A7-B7D3CE1A6710}" dt="2020-06-15T11:53:14.832" v="1229" actId="26606"/>
        <pc:sldMkLst>
          <pc:docMk/>
          <pc:sldMk cId="3522785591" sldId="279"/>
        </pc:sldMkLst>
        <pc:spChg chg="mod">
          <ac:chgData name="Mr Porter" userId="caeb4aa7-6afb-46a3-a995-19b0c182e2ba" providerId="ADAL" clId="{01E6C13C-C182-4258-B3A7-B7D3CE1A6710}" dt="2020-06-15T11:53:14.832" v="1229" actId="26606"/>
          <ac:spMkLst>
            <pc:docMk/>
            <pc:sldMk cId="3522785591" sldId="279"/>
            <ac:spMk id="2" creationId="{00000000-0000-0000-0000-000000000000}"/>
          </ac:spMkLst>
        </pc:spChg>
        <pc:spChg chg="mod">
          <ac:chgData name="Mr Porter" userId="caeb4aa7-6afb-46a3-a995-19b0c182e2ba" providerId="ADAL" clId="{01E6C13C-C182-4258-B3A7-B7D3CE1A6710}" dt="2020-06-15T11:53:14.832" v="1229" actId="26606"/>
          <ac:spMkLst>
            <pc:docMk/>
            <pc:sldMk cId="3522785591" sldId="279"/>
            <ac:spMk id="4" creationId="{00000000-0000-0000-0000-000000000000}"/>
          </ac:spMkLst>
        </pc:spChg>
        <pc:spChg chg="del">
          <ac:chgData name="Mr Porter" userId="caeb4aa7-6afb-46a3-a995-19b0c182e2ba" providerId="ADAL" clId="{01E6C13C-C182-4258-B3A7-B7D3CE1A6710}" dt="2020-06-15T11:53:14.832" v="1229" actId="26606"/>
          <ac:spMkLst>
            <pc:docMk/>
            <pc:sldMk cId="3522785591" sldId="279"/>
            <ac:spMk id="12" creationId="{6109556B-EAE9-4435-B409-0519F2CBDB14}"/>
          </ac:spMkLst>
        </pc:spChg>
        <pc:spChg chg="add">
          <ac:chgData name="Mr Porter" userId="caeb4aa7-6afb-46a3-a995-19b0c182e2ba" providerId="ADAL" clId="{01E6C13C-C182-4258-B3A7-B7D3CE1A6710}" dt="2020-06-15T11:53:14.832" v="1229" actId="26606"/>
          <ac:spMkLst>
            <pc:docMk/>
            <pc:sldMk cId="3522785591" sldId="279"/>
            <ac:spMk id="19" creationId="{4FAE1107-CEC3-4041-8BAA-CDB6F6759B35}"/>
          </ac:spMkLst>
        </pc:spChg>
        <pc:picChg chg="del">
          <ac:chgData name="Mr Porter" userId="caeb4aa7-6afb-46a3-a995-19b0c182e2ba" providerId="ADAL" clId="{01E6C13C-C182-4258-B3A7-B7D3CE1A6710}" dt="2020-06-15T11:52:58.726" v="1207" actId="478"/>
          <ac:picMkLst>
            <pc:docMk/>
            <pc:sldMk cId="3522785591" sldId="279"/>
            <ac:picMk id="6" creationId="{A4687B0F-85D6-40C0-B22D-E608DC916BFF}"/>
          </ac:picMkLst>
        </pc:picChg>
        <pc:picChg chg="del">
          <ac:chgData name="Mr Porter" userId="caeb4aa7-6afb-46a3-a995-19b0c182e2ba" providerId="ADAL" clId="{01E6C13C-C182-4258-B3A7-B7D3CE1A6710}" dt="2020-06-15T11:52:58.477" v="1206" actId="478"/>
          <ac:picMkLst>
            <pc:docMk/>
            <pc:sldMk cId="3522785591" sldId="279"/>
            <ac:picMk id="7" creationId="{32F61255-B69E-4D6C-9001-AEEDDB453397}"/>
          </ac:picMkLst>
        </pc:picChg>
        <pc:picChg chg="add mod">
          <ac:chgData name="Mr Porter" userId="caeb4aa7-6afb-46a3-a995-19b0c182e2ba" providerId="ADAL" clId="{01E6C13C-C182-4258-B3A7-B7D3CE1A6710}" dt="2020-06-15T11:53:14.832" v="1229" actId="26606"/>
          <ac:picMkLst>
            <pc:docMk/>
            <pc:sldMk cId="3522785591" sldId="279"/>
            <ac:picMk id="8" creationId="{54575B6A-0801-44DF-BAE7-182DDAFA9735}"/>
          </ac:picMkLst>
        </pc:picChg>
        <pc:cxnChg chg="del">
          <ac:chgData name="Mr Porter" userId="caeb4aa7-6afb-46a3-a995-19b0c182e2ba" providerId="ADAL" clId="{01E6C13C-C182-4258-B3A7-B7D3CE1A6710}" dt="2020-06-15T11:53:14.832" v="1229" actId="26606"/>
          <ac:cxnSpMkLst>
            <pc:docMk/>
            <pc:sldMk cId="3522785591" sldId="279"/>
            <ac:cxnSpMk id="14" creationId="{5814CCBE-423E-41B2-A9F3-82679F490EF4}"/>
          </ac:cxnSpMkLst>
        </pc:cxnChg>
        <pc:cxnChg chg="add">
          <ac:chgData name="Mr Porter" userId="caeb4aa7-6afb-46a3-a995-19b0c182e2ba" providerId="ADAL" clId="{01E6C13C-C182-4258-B3A7-B7D3CE1A6710}" dt="2020-06-15T11:53:14.832" v="1229" actId="26606"/>
          <ac:cxnSpMkLst>
            <pc:docMk/>
            <pc:sldMk cId="3522785591" sldId="279"/>
            <ac:cxnSpMk id="21" creationId="{1AEA88FB-F5DD-45CE-AAE1-7B33D0ABDD25}"/>
          </ac:cxnSpMkLst>
        </pc:cxnChg>
      </pc:sldChg>
      <pc:sldChg chg="addSp delSp modSp add mod delDesignElem">
        <pc:chgData name="Mr Porter" userId="caeb4aa7-6afb-46a3-a995-19b0c182e2ba" providerId="ADAL" clId="{01E6C13C-C182-4258-B3A7-B7D3CE1A6710}" dt="2020-06-15T11:55:29.040" v="1326" actId="20577"/>
        <pc:sldMkLst>
          <pc:docMk/>
          <pc:sldMk cId="1364447443" sldId="280"/>
        </pc:sldMkLst>
        <pc:spChg chg="del">
          <ac:chgData name="Mr Porter" userId="caeb4aa7-6afb-46a3-a995-19b0c182e2ba" providerId="ADAL" clId="{01E6C13C-C182-4258-B3A7-B7D3CE1A6710}" dt="2020-06-15T11:53:35.771" v="1274" actId="478"/>
          <ac:spMkLst>
            <pc:docMk/>
            <pc:sldMk cId="1364447443" sldId="280"/>
            <ac:spMk id="2" creationId="{00000000-0000-0000-0000-000000000000}"/>
          </ac:spMkLst>
        </pc:spChg>
        <pc:spChg chg="mod">
          <ac:chgData name="Mr Porter" userId="caeb4aa7-6afb-46a3-a995-19b0c182e2ba" providerId="ADAL" clId="{01E6C13C-C182-4258-B3A7-B7D3CE1A6710}" dt="2020-06-15T11:54:28.503" v="1296" actId="403"/>
          <ac:spMkLst>
            <pc:docMk/>
            <pc:sldMk cId="1364447443" sldId="280"/>
            <ac:spMk id="4" creationId="{00000000-0000-0000-0000-000000000000}"/>
          </ac:spMkLst>
        </pc:spChg>
        <pc:spChg chg="add del mod">
          <ac:chgData name="Mr Porter" userId="caeb4aa7-6afb-46a3-a995-19b0c182e2ba" providerId="ADAL" clId="{01E6C13C-C182-4258-B3A7-B7D3CE1A6710}" dt="2020-06-15T11:53:36.754" v="1275" actId="478"/>
          <ac:spMkLst>
            <pc:docMk/>
            <pc:sldMk cId="1364447443" sldId="280"/>
            <ac:spMk id="5" creationId="{96694545-08AA-4157-80C1-BC738C77432A}"/>
          </ac:spMkLst>
        </pc:spChg>
        <pc:spChg chg="add mod">
          <ac:chgData name="Mr Porter" userId="caeb4aa7-6afb-46a3-a995-19b0c182e2ba" providerId="ADAL" clId="{01E6C13C-C182-4258-B3A7-B7D3CE1A6710}" dt="2020-06-15T11:54:38.254" v="1301" actId="1076"/>
          <ac:spMkLst>
            <pc:docMk/>
            <pc:sldMk cId="1364447443" sldId="280"/>
            <ac:spMk id="11" creationId="{FC25AF88-CDEE-4B7B-AFD3-FE84BB73828A}"/>
          </ac:spMkLst>
        </pc:spChg>
        <pc:spChg chg="add mod">
          <ac:chgData name="Mr Porter" userId="caeb4aa7-6afb-46a3-a995-19b0c182e2ba" providerId="ADAL" clId="{01E6C13C-C182-4258-B3A7-B7D3CE1A6710}" dt="2020-06-15T11:55:18.190" v="1319" actId="1076"/>
          <ac:spMkLst>
            <pc:docMk/>
            <pc:sldMk cId="1364447443" sldId="280"/>
            <ac:spMk id="12" creationId="{FFA73742-A918-4E18-B0F9-13A04E258811}"/>
          </ac:spMkLst>
        </pc:spChg>
        <pc:spChg chg="add mod">
          <ac:chgData name="Mr Porter" userId="caeb4aa7-6afb-46a3-a995-19b0c182e2ba" providerId="ADAL" clId="{01E6C13C-C182-4258-B3A7-B7D3CE1A6710}" dt="2020-06-15T11:54:22.101" v="1289" actId="2711"/>
          <ac:spMkLst>
            <pc:docMk/>
            <pc:sldMk cId="1364447443" sldId="280"/>
            <ac:spMk id="14" creationId="{2242630F-E268-4FE9-8190-8B71F5DF1434}"/>
          </ac:spMkLst>
        </pc:spChg>
        <pc:spChg chg="add mod">
          <ac:chgData name="Mr Porter" userId="caeb4aa7-6afb-46a3-a995-19b0c182e2ba" providerId="ADAL" clId="{01E6C13C-C182-4258-B3A7-B7D3CE1A6710}" dt="2020-06-15T11:55:04.893" v="1312" actId="1076"/>
          <ac:spMkLst>
            <pc:docMk/>
            <pc:sldMk cId="1364447443" sldId="280"/>
            <ac:spMk id="17" creationId="{77820D84-868C-4E68-A5F9-BBFE982E695F}"/>
          </ac:spMkLst>
        </pc:spChg>
        <pc:spChg chg="add mod">
          <ac:chgData name="Mr Porter" userId="caeb4aa7-6afb-46a3-a995-19b0c182e2ba" providerId="ADAL" clId="{01E6C13C-C182-4258-B3A7-B7D3CE1A6710}" dt="2020-06-15T11:54:34.646" v="1300" actId="1076"/>
          <ac:spMkLst>
            <pc:docMk/>
            <pc:sldMk cId="1364447443" sldId="280"/>
            <ac:spMk id="18" creationId="{5EAC5FDA-3935-4242-9B7C-5C01F837891F}"/>
          </ac:spMkLst>
        </pc:spChg>
        <pc:spChg chg="del">
          <ac:chgData name="Mr Porter" userId="caeb4aa7-6afb-46a3-a995-19b0c182e2ba" providerId="ADAL" clId="{01E6C13C-C182-4258-B3A7-B7D3CE1A6710}" dt="2020-06-15T11:53:49.441" v="1278"/>
          <ac:spMkLst>
            <pc:docMk/>
            <pc:sldMk cId="1364447443" sldId="280"/>
            <ac:spMk id="19" creationId="{4FAE1107-CEC3-4041-8BAA-CDB6F6759B35}"/>
          </ac:spMkLst>
        </pc:spChg>
        <pc:spChg chg="add mod">
          <ac:chgData name="Mr Porter" userId="caeb4aa7-6afb-46a3-a995-19b0c182e2ba" providerId="ADAL" clId="{01E6C13C-C182-4258-B3A7-B7D3CE1A6710}" dt="2020-06-15T11:55:08.563" v="1314" actId="20577"/>
          <ac:spMkLst>
            <pc:docMk/>
            <pc:sldMk cId="1364447443" sldId="280"/>
            <ac:spMk id="22" creationId="{C75E2110-6112-4773-AC4D-DABFAAEE4E04}"/>
          </ac:spMkLst>
        </pc:spChg>
        <pc:spChg chg="add mod">
          <ac:chgData name="Mr Porter" userId="caeb4aa7-6afb-46a3-a995-19b0c182e2ba" providerId="ADAL" clId="{01E6C13C-C182-4258-B3A7-B7D3CE1A6710}" dt="2020-06-15T11:55:11.745" v="1316" actId="20577"/>
          <ac:spMkLst>
            <pc:docMk/>
            <pc:sldMk cId="1364447443" sldId="280"/>
            <ac:spMk id="23" creationId="{EF5029EE-745F-4A0E-924B-EF0F8BDFA0A7}"/>
          </ac:spMkLst>
        </pc:spChg>
        <pc:spChg chg="add mod">
          <ac:chgData name="Mr Porter" userId="caeb4aa7-6afb-46a3-a995-19b0c182e2ba" providerId="ADAL" clId="{01E6C13C-C182-4258-B3A7-B7D3CE1A6710}" dt="2020-06-15T11:55:20.510" v="1320" actId="1076"/>
          <ac:spMkLst>
            <pc:docMk/>
            <pc:sldMk cId="1364447443" sldId="280"/>
            <ac:spMk id="24" creationId="{335ACD94-D7A4-4039-ABE0-7502B223A165}"/>
          </ac:spMkLst>
        </pc:spChg>
        <pc:spChg chg="add mod">
          <ac:chgData name="Mr Porter" userId="caeb4aa7-6afb-46a3-a995-19b0c182e2ba" providerId="ADAL" clId="{01E6C13C-C182-4258-B3A7-B7D3CE1A6710}" dt="2020-06-15T11:55:23.048" v="1322" actId="20577"/>
          <ac:spMkLst>
            <pc:docMk/>
            <pc:sldMk cId="1364447443" sldId="280"/>
            <ac:spMk id="25" creationId="{08151BD7-F200-4DA1-9BDC-DDB1FE7192EE}"/>
          </ac:spMkLst>
        </pc:spChg>
        <pc:spChg chg="add mod">
          <ac:chgData name="Mr Porter" userId="caeb4aa7-6afb-46a3-a995-19b0c182e2ba" providerId="ADAL" clId="{01E6C13C-C182-4258-B3A7-B7D3CE1A6710}" dt="2020-06-15T11:55:25.165" v="1324" actId="571"/>
          <ac:spMkLst>
            <pc:docMk/>
            <pc:sldMk cId="1364447443" sldId="280"/>
            <ac:spMk id="27" creationId="{93436FD7-4D2F-4B55-8B56-69BD21D73DB8}"/>
          </ac:spMkLst>
        </pc:spChg>
        <pc:spChg chg="add mod">
          <ac:chgData name="Mr Porter" userId="caeb4aa7-6afb-46a3-a995-19b0c182e2ba" providerId="ADAL" clId="{01E6C13C-C182-4258-B3A7-B7D3CE1A6710}" dt="2020-06-15T11:55:29.040" v="1326" actId="20577"/>
          <ac:spMkLst>
            <pc:docMk/>
            <pc:sldMk cId="1364447443" sldId="280"/>
            <ac:spMk id="28" creationId="{0A645E73-4C0C-44CE-8266-D0873FBE005A}"/>
          </ac:spMkLst>
        </pc:spChg>
        <pc:picChg chg="del">
          <ac:chgData name="Mr Porter" userId="caeb4aa7-6afb-46a3-a995-19b0c182e2ba" providerId="ADAL" clId="{01E6C13C-C182-4258-B3A7-B7D3CE1A6710}" dt="2020-06-15T11:53:18.970" v="1231" actId="478"/>
          <ac:picMkLst>
            <pc:docMk/>
            <pc:sldMk cId="1364447443" sldId="280"/>
            <ac:picMk id="8" creationId="{54575B6A-0801-44DF-BAE7-182DDAFA9735}"/>
          </ac:picMkLst>
        </pc:picChg>
        <pc:picChg chg="add mod">
          <ac:chgData name="Mr Porter" userId="caeb4aa7-6afb-46a3-a995-19b0c182e2ba" providerId="ADAL" clId="{01E6C13C-C182-4258-B3A7-B7D3CE1A6710}" dt="2020-06-15T11:55:18.190" v="1319" actId="1076"/>
          <ac:picMkLst>
            <pc:docMk/>
            <pc:sldMk cId="1364447443" sldId="280"/>
            <ac:picMk id="9" creationId="{A78F0159-C266-43CF-AA76-599611E8C431}"/>
          </ac:picMkLst>
        </pc:picChg>
        <pc:picChg chg="add mod">
          <ac:chgData name="Mr Porter" userId="caeb4aa7-6afb-46a3-a995-19b0c182e2ba" providerId="ADAL" clId="{01E6C13C-C182-4258-B3A7-B7D3CE1A6710}" dt="2020-06-15T11:54:39.773" v="1302" actId="1076"/>
          <ac:picMkLst>
            <pc:docMk/>
            <pc:sldMk cId="1364447443" sldId="280"/>
            <ac:picMk id="10" creationId="{10A5CBD8-FA6C-4ACD-BE65-35D9DFB7E543}"/>
          </ac:picMkLst>
        </pc:picChg>
        <pc:picChg chg="add mod">
          <ac:chgData name="Mr Porter" userId="caeb4aa7-6afb-46a3-a995-19b0c182e2ba" providerId="ADAL" clId="{01E6C13C-C182-4258-B3A7-B7D3CE1A6710}" dt="2020-06-15T11:53:43.252" v="1276"/>
          <ac:picMkLst>
            <pc:docMk/>
            <pc:sldMk cId="1364447443" sldId="280"/>
            <ac:picMk id="13" creationId="{D42334D6-8FEB-41F5-8CF2-7A8F4DF8AF89}"/>
          </ac:picMkLst>
        </pc:picChg>
        <pc:picChg chg="add mod modCrop">
          <ac:chgData name="Mr Porter" userId="caeb4aa7-6afb-46a3-a995-19b0c182e2ba" providerId="ADAL" clId="{01E6C13C-C182-4258-B3A7-B7D3CE1A6710}" dt="2020-06-15T11:54:30.870" v="1297" actId="1076"/>
          <ac:picMkLst>
            <pc:docMk/>
            <pc:sldMk cId="1364447443" sldId="280"/>
            <ac:picMk id="15" creationId="{8241100F-5E01-48B9-B907-553F73D941E5}"/>
          </ac:picMkLst>
        </pc:picChg>
        <pc:picChg chg="add mod">
          <ac:chgData name="Mr Porter" userId="caeb4aa7-6afb-46a3-a995-19b0c182e2ba" providerId="ADAL" clId="{01E6C13C-C182-4258-B3A7-B7D3CE1A6710}" dt="2020-06-15T11:54:32.182" v="1298" actId="1076"/>
          <ac:picMkLst>
            <pc:docMk/>
            <pc:sldMk cId="1364447443" sldId="280"/>
            <ac:picMk id="16" creationId="{075933DE-CDD8-404A-A35C-C444623D0A4D}"/>
          </ac:picMkLst>
        </pc:picChg>
        <pc:picChg chg="add mod modCrop">
          <ac:chgData name="Mr Porter" userId="caeb4aa7-6afb-46a3-a995-19b0c182e2ba" providerId="ADAL" clId="{01E6C13C-C182-4258-B3A7-B7D3CE1A6710}" dt="2020-06-15T11:54:52.182" v="1305" actId="732"/>
          <ac:picMkLst>
            <pc:docMk/>
            <pc:sldMk cId="1364447443" sldId="280"/>
            <ac:picMk id="20" creationId="{F8A7F409-3AC4-4783-BF1C-2205C0BB1814}"/>
          </ac:picMkLst>
        </pc:picChg>
        <pc:picChg chg="add mod">
          <ac:chgData name="Mr Porter" userId="caeb4aa7-6afb-46a3-a995-19b0c182e2ba" providerId="ADAL" clId="{01E6C13C-C182-4258-B3A7-B7D3CE1A6710}" dt="2020-06-15T11:55:25.165" v="1324" actId="571"/>
          <ac:picMkLst>
            <pc:docMk/>
            <pc:sldMk cId="1364447443" sldId="280"/>
            <ac:picMk id="26" creationId="{A5DF4F87-DA7B-4CEA-A0E6-52996A113B29}"/>
          </ac:picMkLst>
        </pc:picChg>
        <pc:cxnChg chg="del">
          <ac:chgData name="Mr Porter" userId="caeb4aa7-6afb-46a3-a995-19b0c182e2ba" providerId="ADAL" clId="{01E6C13C-C182-4258-B3A7-B7D3CE1A6710}" dt="2020-06-15T11:53:49.441" v="1278"/>
          <ac:cxnSpMkLst>
            <pc:docMk/>
            <pc:sldMk cId="1364447443" sldId="280"/>
            <ac:cxnSpMk id="21" creationId="{1AEA88FB-F5DD-45CE-AAE1-7B33D0ABDD25}"/>
          </ac:cxnSpMkLst>
        </pc:cxnChg>
      </pc:sldChg>
      <pc:sldChg chg="addSp delSp modSp add mod ord delDesignElem">
        <pc:chgData name="Mr Porter" userId="caeb4aa7-6afb-46a3-a995-19b0c182e2ba" providerId="ADAL" clId="{01E6C13C-C182-4258-B3A7-B7D3CE1A6710}" dt="2020-06-15T11:56:26.357" v="1372" actId="1076"/>
        <pc:sldMkLst>
          <pc:docMk/>
          <pc:sldMk cId="2431383937" sldId="281"/>
        </pc:sldMkLst>
        <pc:spChg chg="mod">
          <ac:chgData name="Mr Porter" userId="caeb4aa7-6afb-46a3-a995-19b0c182e2ba" providerId="ADAL" clId="{01E6C13C-C182-4258-B3A7-B7D3CE1A6710}" dt="2020-06-15T11:56:23.146" v="1371" actId="27636"/>
          <ac:spMkLst>
            <pc:docMk/>
            <pc:sldMk cId="2431383937" sldId="281"/>
            <ac:spMk id="2" creationId="{00000000-0000-0000-0000-000000000000}"/>
          </ac:spMkLst>
        </pc:spChg>
        <pc:spChg chg="mod">
          <ac:chgData name="Mr Porter" userId="caeb4aa7-6afb-46a3-a995-19b0c182e2ba" providerId="ADAL" clId="{01E6C13C-C182-4258-B3A7-B7D3CE1A6710}" dt="2020-06-15T11:56:16.925" v="1368" actId="1076"/>
          <ac:spMkLst>
            <pc:docMk/>
            <pc:sldMk cId="2431383937" sldId="281"/>
            <ac:spMk id="4" creationId="{00000000-0000-0000-0000-000000000000}"/>
          </ac:spMkLst>
        </pc:spChg>
        <pc:spChg chg="del">
          <ac:chgData name="Mr Porter" userId="caeb4aa7-6afb-46a3-a995-19b0c182e2ba" providerId="ADAL" clId="{01E6C13C-C182-4258-B3A7-B7D3CE1A6710}" dt="2020-06-15T11:56:03.557" v="1359"/>
          <ac:spMkLst>
            <pc:docMk/>
            <pc:sldMk cId="2431383937" sldId="281"/>
            <ac:spMk id="19" creationId="{4FAE1107-CEC3-4041-8BAA-CDB6F6759B35}"/>
          </ac:spMkLst>
        </pc:spChg>
        <pc:picChg chg="add mod">
          <ac:chgData name="Mr Porter" userId="caeb4aa7-6afb-46a3-a995-19b0c182e2ba" providerId="ADAL" clId="{01E6C13C-C182-4258-B3A7-B7D3CE1A6710}" dt="2020-06-15T11:56:26.357" v="1372" actId="1076"/>
          <ac:picMkLst>
            <pc:docMk/>
            <pc:sldMk cId="2431383937" sldId="281"/>
            <ac:picMk id="7" creationId="{37B67103-4472-446B-8653-8012A6E9D0F0}"/>
          </ac:picMkLst>
        </pc:picChg>
        <pc:picChg chg="del">
          <ac:chgData name="Mr Porter" userId="caeb4aa7-6afb-46a3-a995-19b0c182e2ba" providerId="ADAL" clId="{01E6C13C-C182-4258-B3A7-B7D3CE1A6710}" dt="2020-06-15T11:55:36.377" v="1330" actId="478"/>
          <ac:picMkLst>
            <pc:docMk/>
            <pc:sldMk cId="2431383937" sldId="281"/>
            <ac:picMk id="8" creationId="{54575B6A-0801-44DF-BAE7-182DDAFA9735}"/>
          </ac:picMkLst>
        </pc:picChg>
        <pc:picChg chg="add mod">
          <ac:chgData name="Mr Porter" userId="caeb4aa7-6afb-46a3-a995-19b0c182e2ba" providerId="ADAL" clId="{01E6C13C-C182-4258-B3A7-B7D3CE1A6710}" dt="2020-06-15T11:55:55.649" v="1357"/>
          <ac:picMkLst>
            <pc:docMk/>
            <pc:sldMk cId="2431383937" sldId="281"/>
            <ac:picMk id="9" creationId="{8B98ED4D-5A97-4EDE-BD53-65DA51A5C106}"/>
          </ac:picMkLst>
        </pc:picChg>
        <pc:picChg chg="add mod">
          <ac:chgData name="Mr Porter" userId="caeb4aa7-6afb-46a3-a995-19b0c182e2ba" providerId="ADAL" clId="{01E6C13C-C182-4258-B3A7-B7D3CE1A6710}" dt="2020-06-15T11:55:55.649" v="1357"/>
          <ac:picMkLst>
            <pc:docMk/>
            <pc:sldMk cId="2431383937" sldId="281"/>
            <ac:picMk id="10" creationId="{247332DB-71B8-42EB-BADA-8C24A8E492DB}"/>
          </ac:picMkLst>
        </pc:picChg>
        <pc:picChg chg="add mod">
          <ac:chgData name="Mr Porter" userId="caeb4aa7-6afb-46a3-a995-19b0c182e2ba" providerId="ADAL" clId="{01E6C13C-C182-4258-B3A7-B7D3CE1A6710}" dt="2020-06-15T11:55:55.649" v="1357"/>
          <ac:picMkLst>
            <pc:docMk/>
            <pc:sldMk cId="2431383937" sldId="281"/>
            <ac:picMk id="11" creationId="{6ED35051-FCD1-4B86-8B28-A565D8BFED09}"/>
          </ac:picMkLst>
        </pc:picChg>
        <pc:cxnChg chg="del">
          <ac:chgData name="Mr Porter" userId="caeb4aa7-6afb-46a3-a995-19b0c182e2ba" providerId="ADAL" clId="{01E6C13C-C182-4258-B3A7-B7D3CE1A6710}" dt="2020-06-15T11:56:03.557" v="1359"/>
          <ac:cxnSpMkLst>
            <pc:docMk/>
            <pc:sldMk cId="2431383937" sldId="281"/>
            <ac:cxnSpMk id="21" creationId="{1AEA88FB-F5DD-45CE-AAE1-7B33D0ABDD25}"/>
          </ac:cxnSpMkLst>
        </pc:cxnChg>
      </pc:sldChg>
      <pc:sldChg chg="addSp delSp modSp add mod">
        <pc:chgData name="Mr Porter" userId="caeb4aa7-6afb-46a3-a995-19b0c182e2ba" providerId="ADAL" clId="{01E6C13C-C182-4258-B3A7-B7D3CE1A6710}" dt="2020-06-15T11:57:38.733" v="1439" actId="1076"/>
        <pc:sldMkLst>
          <pc:docMk/>
          <pc:sldMk cId="3727076749" sldId="282"/>
        </pc:sldMkLst>
        <pc:spChg chg="mod">
          <ac:chgData name="Mr Porter" userId="caeb4aa7-6afb-46a3-a995-19b0c182e2ba" providerId="ADAL" clId="{01E6C13C-C182-4258-B3A7-B7D3CE1A6710}" dt="2020-06-15T11:57:16.388" v="1427" actId="2711"/>
          <ac:spMkLst>
            <pc:docMk/>
            <pc:sldMk cId="3727076749" sldId="282"/>
            <ac:spMk id="2" creationId="{00000000-0000-0000-0000-000000000000}"/>
          </ac:spMkLst>
        </pc:spChg>
        <pc:spChg chg="mod">
          <ac:chgData name="Mr Porter" userId="caeb4aa7-6afb-46a3-a995-19b0c182e2ba" providerId="ADAL" clId="{01E6C13C-C182-4258-B3A7-B7D3CE1A6710}" dt="2020-06-15T11:57:18.950" v="1430" actId="404"/>
          <ac:spMkLst>
            <pc:docMk/>
            <pc:sldMk cId="3727076749" sldId="282"/>
            <ac:spMk id="4" creationId="{00000000-0000-0000-0000-000000000000}"/>
          </ac:spMkLst>
        </pc:spChg>
        <pc:spChg chg="add mod">
          <ac:chgData name="Mr Porter" userId="caeb4aa7-6afb-46a3-a995-19b0c182e2ba" providerId="ADAL" clId="{01E6C13C-C182-4258-B3A7-B7D3CE1A6710}" dt="2020-06-15T11:57:22.533" v="1431" actId="1076"/>
          <ac:spMkLst>
            <pc:docMk/>
            <pc:sldMk cId="3727076749" sldId="282"/>
            <ac:spMk id="16" creationId="{30A92607-153B-4674-AFE9-10B05EAEB08C}"/>
          </ac:spMkLst>
        </pc:spChg>
        <pc:spChg chg="add mod">
          <ac:chgData name="Mr Porter" userId="caeb4aa7-6afb-46a3-a995-19b0c182e2ba" providerId="ADAL" clId="{01E6C13C-C182-4258-B3A7-B7D3CE1A6710}" dt="2020-06-15T11:57:24.941" v="1432" actId="1076"/>
          <ac:spMkLst>
            <pc:docMk/>
            <pc:sldMk cId="3727076749" sldId="282"/>
            <ac:spMk id="17" creationId="{D0005C5A-DA99-42AB-9FDF-8A9DFBD49922}"/>
          </ac:spMkLst>
        </pc:spChg>
        <pc:spChg chg="add mod">
          <ac:chgData name="Mr Porter" userId="caeb4aa7-6afb-46a3-a995-19b0c182e2ba" providerId="ADAL" clId="{01E6C13C-C182-4258-B3A7-B7D3CE1A6710}" dt="2020-06-15T11:57:38.733" v="1439" actId="1076"/>
          <ac:spMkLst>
            <pc:docMk/>
            <pc:sldMk cId="3727076749" sldId="282"/>
            <ac:spMk id="18" creationId="{38D1981A-5F9B-4C19-ADEC-9C278722488B}"/>
          </ac:spMkLst>
        </pc:spChg>
        <pc:spChg chg="add mod">
          <ac:chgData name="Mr Porter" userId="caeb4aa7-6afb-46a3-a995-19b0c182e2ba" providerId="ADAL" clId="{01E6C13C-C182-4258-B3A7-B7D3CE1A6710}" dt="2020-06-15T11:57:38.733" v="1439" actId="1076"/>
          <ac:spMkLst>
            <pc:docMk/>
            <pc:sldMk cId="3727076749" sldId="282"/>
            <ac:spMk id="19" creationId="{3D0C68C1-A9B5-41EC-9FAB-EFAB158F872C}"/>
          </ac:spMkLst>
        </pc:spChg>
        <pc:picChg chg="del">
          <ac:chgData name="Mr Porter" userId="caeb4aa7-6afb-46a3-a995-19b0c182e2ba" providerId="ADAL" clId="{01E6C13C-C182-4258-B3A7-B7D3CE1A6710}" dt="2020-06-15T11:56:51.034" v="1421" actId="478"/>
          <ac:picMkLst>
            <pc:docMk/>
            <pc:sldMk cId="3727076749" sldId="282"/>
            <ac:picMk id="7" creationId="{37B67103-4472-446B-8653-8012A6E9D0F0}"/>
          </ac:picMkLst>
        </pc:picChg>
        <pc:picChg chg="add mod">
          <ac:chgData name="Mr Porter" userId="caeb4aa7-6afb-46a3-a995-19b0c182e2ba" providerId="ADAL" clId="{01E6C13C-C182-4258-B3A7-B7D3CE1A6710}" dt="2020-06-15T11:56:57.232" v="1425"/>
          <ac:picMkLst>
            <pc:docMk/>
            <pc:sldMk cId="3727076749" sldId="282"/>
            <ac:picMk id="8" creationId="{39D3C3C4-B4CC-4A69-82AF-907CB38DA8B0}"/>
          </ac:picMkLst>
        </pc:picChg>
        <pc:picChg chg="del">
          <ac:chgData name="Mr Porter" userId="caeb4aa7-6afb-46a3-a995-19b0c182e2ba" providerId="ADAL" clId="{01E6C13C-C182-4258-B3A7-B7D3CE1A6710}" dt="2020-06-15T11:56:51.305" v="1422" actId="478"/>
          <ac:picMkLst>
            <pc:docMk/>
            <pc:sldMk cId="3727076749" sldId="282"/>
            <ac:picMk id="9" creationId="{8B98ED4D-5A97-4EDE-BD53-65DA51A5C106}"/>
          </ac:picMkLst>
        </pc:picChg>
        <pc:picChg chg="del">
          <ac:chgData name="Mr Porter" userId="caeb4aa7-6afb-46a3-a995-19b0c182e2ba" providerId="ADAL" clId="{01E6C13C-C182-4258-B3A7-B7D3CE1A6710}" dt="2020-06-15T11:56:51.589" v="1423" actId="478"/>
          <ac:picMkLst>
            <pc:docMk/>
            <pc:sldMk cId="3727076749" sldId="282"/>
            <ac:picMk id="10" creationId="{247332DB-71B8-42EB-BADA-8C24A8E492DB}"/>
          </ac:picMkLst>
        </pc:picChg>
        <pc:picChg chg="del">
          <ac:chgData name="Mr Porter" userId="caeb4aa7-6afb-46a3-a995-19b0c182e2ba" providerId="ADAL" clId="{01E6C13C-C182-4258-B3A7-B7D3CE1A6710}" dt="2020-06-15T11:56:51.885" v="1424" actId="478"/>
          <ac:picMkLst>
            <pc:docMk/>
            <pc:sldMk cId="3727076749" sldId="282"/>
            <ac:picMk id="11" creationId="{6ED35051-FCD1-4B86-8B28-A565D8BFED09}"/>
          </ac:picMkLst>
        </pc:picChg>
        <pc:picChg chg="add mod">
          <ac:chgData name="Mr Porter" userId="caeb4aa7-6afb-46a3-a995-19b0c182e2ba" providerId="ADAL" clId="{01E6C13C-C182-4258-B3A7-B7D3CE1A6710}" dt="2020-06-15T11:56:57.232" v="1425"/>
          <ac:picMkLst>
            <pc:docMk/>
            <pc:sldMk cId="3727076749" sldId="282"/>
            <ac:picMk id="12" creationId="{EC59E8D5-F145-41E4-8614-6CD32BDD22E4}"/>
          </ac:picMkLst>
        </pc:picChg>
        <pc:picChg chg="add mod">
          <ac:chgData name="Mr Porter" userId="caeb4aa7-6afb-46a3-a995-19b0c182e2ba" providerId="ADAL" clId="{01E6C13C-C182-4258-B3A7-B7D3CE1A6710}" dt="2020-06-15T11:56:57.232" v="1425"/>
          <ac:picMkLst>
            <pc:docMk/>
            <pc:sldMk cId="3727076749" sldId="282"/>
            <ac:picMk id="13" creationId="{6FEEA53D-271E-459D-B7FB-92ED4B04F4E6}"/>
          </ac:picMkLst>
        </pc:picChg>
        <pc:picChg chg="add mod">
          <ac:chgData name="Mr Porter" userId="caeb4aa7-6afb-46a3-a995-19b0c182e2ba" providerId="ADAL" clId="{01E6C13C-C182-4258-B3A7-B7D3CE1A6710}" dt="2020-06-15T11:56:57.232" v="1425"/>
          <ac:picMkLst>
            <pc:docMk/>
            <pc:sldMk cId="3727076749" sldId="282"/>
            <ac:picMk id="14" creationId="{AD40E71F-3889-48D5-ABBD-35E7FD43E262}"/>
          </ac:picMkLst>
        </pc:picChg>
        <pc:picChg chg="add mod">
          <ac:chgData name="Mr Porter" userId="caeb4aa7-6afb-46a3-a995-19b0c182e2ba" providerId="ADAL" clId="{01E6C13C-C182-4258-B3A7-B7D3CE1A6710}" dt="2020-06-15T11:56:57.232" v="1425"/>
          <ac:picMkLst>
            <pc:docMk/>
            <pc:sldMk cId="3727076749" sldId="282"/>
            <ac:picMk id="15" creationId="{561E8C9F-110A-41C5-AF77-CE0679211EE0}"/>
          </ac:picMkLst>
        </pc:picChg>
      </pc:sldChg>
      <pc:sldChg chg="addSp delSp modSp mod delDesignElem">
        <pc:chgData name="Mr Porter" userId="caeb4aa7-6afb-46a3-a995-19b0c182e2ba" providerId="ADAL" clId="{01E6C13C-C182-4258-B3A7-B7D3CE1A6710}" dt="2020-06-15T11:58:23.493" v="1470" actId="1076"/>
        <pc:sldMkLst>
          <pc:docMk/>
          <pc:sldMk cId="3186792546" sldId="283"/>
        </pc:sldMkLst>
        <pc:spChg chg="del mod">
          <ac:chgData name="Mr Porter" userId="caeb4aa7-6afb-46a3-a995-19b0c182e2ba" providerId="ADAL" clId="{01E6C13C-C182-4258-B3A7-B7D3CE1A6710}" dt="2020-06-15T11:58:00.379" v="1457" actId="478"/>
          <ac:spMkLst>
            <pc:docMk/>
            <pc:sldMk cId="3186792546" sldId="283"/>
            <ac:spMk id="2" creationId="{00000000-0000-0000-0000-000000000000}"/>
          </ac:spMkLst>
        </pc:spChg>
        <pc:spChg chg="mod">
          <ac:chgData name="Mr Porter" userId="caeb4aa7-6afb-46a3-a995-19b0c182e2ba" providerId="ADAL" clId="{01E6C13C-C182-4258-B3A7-B7D3CE1A6710}" dt="2020-06-15T11:58:17.219" v="1468" actId="2711"/>
          <ac:spMkLst>
            <pc:docMk/>
            <pc:sldMk cId="3186792546" sldId="283"/>
            <ac:spMk id="4" creationId="{00000000-0000-0000-0000-000000000000}"/>
          </ac:spMkLst>
        </pc:spChg>
        <pc:spChg chg="add del mod">
          <ac:chgData name="Mr Porter" userId="caeb4aa7-6afb-46a3-a995-19b0c182e2ba" providerId="ADAL" clId="{01E6C13C-C182-4258-B3A7-B7D3CE1A6710}" dt="2020-06-15T11:58:01.829" v="1458" actId="478"/>
          <ac:spMkLst>
            <pc:docMk/>
            <pc:sldMk cId="3186792546" sldId="283"/>
            <ac:spMk id="5" creationId="{AB520DFB-79B8-47DA-A3C1-D5D29CAD4674}"/>
          </ac:spMkLst>
        </pc:spChg>
        <pc:spChg chg="add mod">
          <ac:chgData name="Mr Porter" userId="caeb4aa7-6afb-46a3-a995-19b0c182e2ba" providerId="ADAL" clId="{01E6C13C-C182-4258-B3A7-B7D3CE1A6710}" dt="2020-06-15T11:58:17.219" v="1468" actId="2711"/>
          <ac:spMkLst>
            <pc:docMk/>
            <pc:sldMk cId="3186792546" sldId="283"/>
            <ac:spMk id="11" creationId="{3D2C5996-9E2C-4413-AD5C-D2F906FE1768}"/>
          </ac:spMkLst>
        </pc:spChg>
        <pc:spChg chg="add mod">
          <ac:chgData name="Mr Porter" userId="caeb4aa7-6afb-46a3-a995-19b0c182e2ba" providerId="ADAL" clId="{01E6C13C-C182-4258-B3A7-B7D3CE1A6710}" dt="2020-06-15T11:58:22.061" v="1469" actId="1076"/>
          <ac:spMkLst>
            <pc:docMk/>
            <pc:sldMk cId="3186792546" sldId="283"/>
            <ac:spMk id="14" creationId="{208EA3AD-886F-4B1E-B4C0-376A9AB33028}"/>
          </ac:spMkLst>
        </pc:spChg>
        <pc:spChg chg="add mod">
          <ac:chgData name="Mr Porter" userId="caeb4aa7-6afb-46a3-a995-19b0c182e2ba" providerId="ADAL" clId="{01E6C13C-C182-4258-B3A7-B7D3CE1A6710}" dt="2020-06-15T11:58:17.219" v="1468" actId="2711"/>
          <ac:spMkLst>
            <pc:docMk/>
            <pc:sldMk cId="3186792546" sldId="283"/>
            <ac:spMk id="15" creationId="{AE86077E-A39A-4E92-9D7C-1F2C604484A2}"/>
          </ac:spMkLst>
        </pc:spChg>
        <pc:spChg chg="add mod">
          <ac:chgData name="Mr Porter" userId="caeb4aa7-6afb-46a3-a995-19b0c182e2ba" providerId="ADAL" clId="{01E6C13C-C182-4258-B3A7-B7D3CE1A6710}" dt="2020-06-15T11:58:17.219" v="1468" actId="2711"/>
          <ac:spMkLst>
            <pc:docMk/>
            <pc:sldMk cId="3186792546" sldId="283"/>
            <ac:spMk id="16" creationId="{BFC0F2DC-7862-4931-ACD2-0837510C5932}"/>
          </ac:spMkLst>
        </pc:spChg>
        <pc:spChg chg="del">
          <ac:chgData name="Mr Porter" userId="caeb4aa7-6afb-46a3-a995-19b0c182e2ba" providerId="ADAL" clId="{01E6C13C-C182-4258-B3A7-B7D3CE1A6710}" dt="2020-06-15T11:58:06.877" v="1461"/>
          <ac:spMkLst>
            <pc:docMk/>
            <pc:sldMk cId="3186792546" sldId="283"/>
            <ac:spMk id="19" creationId="{4FAE1107-CEC3-4041-8BAA-CDB6F6759B35}"/>
          </ac:spMkLst>
        </pc:spChg>
        <pc:picChg chg="del">
          <ac:chgData name="Mr Porter" userId="caeb4aa7-6afb-46a3-a995-19b0c182e2ba" providerId="ADAL" clId="{01E6C13C-C182-4258-B3A7-B7D3CE1A6710}" dt="2020-06-15T11:57:59.161" v="1455" actId="478"/>
          <ac:picMkLst>
            <pc:docMk/>
            <pc:sldMk cId="3186792546" sldId="283"/>
            <ac:picMk id="8" creationId="{54575B6A-0801-44DF-BAE7-182DDAFA9735}"/>
          </ac:picMkLst>
        </pc:picChg>
        <pc:picChg chg="add mod">
          <ac:chgData name="Mr Porter" userId="caeb4aa7-6afb-46a3-a995-19b0c182e2ba" providerId="ADAL" clId="{01E6C13C-C182-4258-B3A7-B7D3CE1A6710}" dt="2020-06-15T11:58:02.979" v="1459"/>
          <ac:picMkLst>
            <pc:docMk/>
            <pc:sldMk cId="3186792546" sldId="283"/>
            <ac:picMk id="9" creationId="{0762251F-CE45-4EB2-8463-661F6CFCFC1A}"/>
          </ac:picMkLst>
        </pc:picChg>
        <pc:picChg chg="add mod">
          <ac:chgData name="Mr Porter" userId="caeb4aa7-6afb-46a3-a995-19b0c182e2ba" providerId="ADAL" clId="{01E6C13C-C182-4258-B3A7-B7D3CE1A6710}" dt="2020-06-15T11:58:02.979" v="1459"/>
          <ac:picMkLst>
            <pc:docMk/>
            <pc:sldMk cId="3186792546" sldId="283"/>
            <ac:picMk id="10" creationId="{CA9ABB00-A378-4009-A266-C32D69E41C0E}"/>
          </ac:picMkLst>
        </pc:picChg>
        <pc:picChg chg="add mod">
          <ac:chgData name="Mr Porter" userId="caeb4aa7-6afb-46a3-a995-19b0c182e2ba" providerId="ADAL" clId="{01E6C13C-C182-4258-B3A7-B7D3CE1A6710}" dt="2020-06-15T11:58:02.979" v="1459"/>
          <ac:picMkLst>
            <pc:docMk/>
            <pc:sldMk cId="3186792546" sldId="283"/>
            <ac:picMk id="12" creationId="{C445F7D4-6C7A-4C64-BD80-8BF25D818820}"/>
          </ac:picMkLst>
        </pc:picChg>
        <pc:picChg chg="add mod">
          <ac:chgData name="Mr Porter" userId="caeb4aa7-6afb-46a3-a995-19b0c182e2ba" providerId="ADAL" clId="{01E6C13C-C182-4258-B3A7-B7D3CE1A6710}" dt="2020-06-15T11:58:02.979" v="1459"/>
          <ac:picMkLst>
            <pc:docMk/>
            <pc:sldMk cId="3186792546" sldId="283"/>
            <ac:picMk id="13" creationId="{70D9758F-C268-4230-A9BF-41BCE198CDFE}"/>
          </ac:picMkLst>
        </pc:picChg>
        <pc:picChg chg="add mod">
          <ac:chgData name="Mr Porter" userId="caeb4aa7-6afb-46a3-a995-19b0c182e2ba" providerId="ADAL" clId="{01E6C13C-C182-4258-B3A7-B7D3CE1A6710}" dt="2020-06-15T11:58:23.493" v="1470" actId="1076"/>
          <ac:picMkLst>
            <pc:docMk/>
            <pc:sldMk cId="3186792546" sldId="283"/>
            <ac:picMk id="17" creationId="{B230B585-76C0-45C3-BFB5-CFDBCEDAB2A1}"/>
          </ac:picMkLst>
        </pc:picChg>
        <pc:cxnChg chg="del">
          <ac:chgData name="Mr Porter" userId="caeb4aa7-6afb-46a3-a995-19b0c182e2ba" providerId="ADAL" clId="{01E6C13C-C182-4258-B3A7-B7D3CE1A6710}" dt="2020-06-15T11:58:06.877" v="1461"/>
          <ac:cxnSpMkLst>
            <pc:docMk/>
            <pc:sldMk cId="3186792546" sldId="283"/>
            <ac:cxnSpMk id="21" creationId="{1AEA88FB-F5DD-45CE-AAE1-7B33D0ABDD25}"/>
          </ac:cxnSpMkLst>
        </pc:cxnChg>
      </pc:sldChg>
      <pc:sldChg chg="addSp delSp modSp mod">
        <pc:chgData name="Mr Porter" userId="caeb4aa7-6afb-46a3-a995-19b0c182e2ba" providerId="ADAL" clId="{01E6C13C-C182-4258-B3A7-B7D3CE1A6710}" dt="2020-06-15T11:59:27.285" v="1515" actId="1076"/>
        <pc:sldMkLst>
          <pc:docMk/>
          <pc:sldMk cId="4158310396" sldId="284"/>
        </pc:sldMkLst>
        <pc:spChg chg="mod">
          <ac:chgData name="Mr Porter" userId="caeb4aa7-6afb-46a3-a995-19b0c182e2ba" providerId="ADAL" clId="{01E6C13C-C182-4258-B3A7-B7D3CE1A6710}" dt="2020-06-15T11:59:20.952" v="1512" actId="26606"/>
          <ac:spMkLst>
            <pc:docMk/>
            <pc:sldMk cId="4158310396" sldId="284"/>
            <ac:spMk id="2" creationId="{00000000-0000-0000-0000-000000000000}"/>
          </ac:spMkLst>
        </pc:spChg>
        <pc:spChg chg="mod">
          <ac:chgData name="Mr Porter" userId="caeb4aa7-6afb-46a3-a995-19b0c182e2ba" providerId="ADAL" clId="{01E6C13C-C182-4258-B3A7-B7D3CE1A6710}" dt="2020-06-15T11:59:20.952" v="1512" actId="26606"/>
          <ac:spMkLst>
            <pc:docMk/>
            <pc:sldMk cId="4158310396" sldId="284"/>
            <ac:spMk id="4" creationId="{00000000-0000-0000-0000-000000000000}"/>
          </ac:spMkLst>
        </pc:spChg>
        <pc:spChg chg="add del">
          <ac:chgData name="Mr Porter" userId="caeb4aa7-6afb-46a3-a995-19b0c182e2ba" providerId="ADAL" clId="{01E6C13C-C182-4258-B3A7-B7D3CE1A6710}" dt="2020-06-15T11:59:20.952" v="1512" actId="26606"/>
          <ac:spMkLst>
            <pc:docMk/>
            <pc:sldMk cId="4158310396" sldId="284"/>
            <ac:spMk id="19" creationId="{4FAE1107-CEC3-4041-8BAA-CDB6F6759B35}"/>
          </ac:spMkLst>
        </pc:spChg>
        <pc:spChg chg="add">
          <ac:chgData name="Mr Porter" userId="caeb4aa7-6afb-46a3-a995-19b0c182e2ba" providerId="ADAL" clId="{01E6C13C-C182-4258-B3A7-B7D3CE1A6710}" dt="2020-06-15T11:59:20.952" v="1512" actId="26606"/>
          <ac:spMkLst>
            <pc:docMk/>
            <pc:sldMk cId="4158310396" sldId="284"/>
            <ac:spMk id="26" creationId="{4FAE1107-CEC3-4041-8BAA-CDB6F6759B35}"/>
          </ac:spMkLst>
        </pc:spChg>
        <pc:picChg chg="add mod">
          <ac:chgData name="Mr Porter" userId="caeb4aa7-6afb-46a3-a995-19b0c182e2ba" providerId="ADAL" clId="{01E6C13C-C182-4258-B3A7-B7D3CE1A6710}" dt="2020-06-15T11:59:27.285" v="1515" actId="1076"/>
          <ac:picMkLst>
            <pc:docMk/>
            <pc:sldMk cId="4158310396" sldId="284"/>
            <ac:picMk id="7" creationId="{B4E0E6A5-28C7-4905-BB0A-602E8D25C0FA}"/>
          </ac:picMkLst>
        </pc:picChg>
        <pc:picChg chg="del">
          <ac:chgData name="Mr Porter" userId="caeb4aa7-6afb-46a3-a995-19b0c182e2ba" providerId="ADAL" clId="{01E6C13C-C182-4258-B3A7-B7D3CE1A6710}" dt="2020-06-15T11:58:50.768" v="1504" actId="478"/>
          <ac:picMkLst>
            <pc:docMk/>
            <pc:sldMk cId="4158310396" sldId="284"/>
            <ac:picMk id="8" creationId="{54575B6A-0801-44DF-BAE7-182DDAFA9735}"/>
          </ac:picMkLst>
        </pc:picChg>
        <pc:cxnChg chg="add del">
          <ac:chgData name="Mr Porter" userId="caeb4aa7-6afb-46a3-a995-19b0c182e2ba" providerId="ADAL" clId="{01E6C13C-C182-4258-B3A7-B7D3CE1A6710}" dt="2020-06-15T11:59:20.952" v="1512" actId="26606"/>
          <ac:cxnSpMkLst>
            <pc:docMk/>
            <pc:sldMk cId="4158310396" sldId="284"/>
            <ac:cxnSpMk id="21" creationId="{1AEA88FB-F5DD-45CE-AAE1-7B33D0ABDD25}"/>
          </ac:cxnSpMkLst>
        </pc:cxnChg>
        <pc:cxnChg chg="add">
          <ac:chgData name="Mr Porter" userId="caeb4aa7-6afb-46a3-a995-19b0c182e2ba" providerId="ADAL" clId="{01E6C13C-C182-4258-B3A7-B7D3CE1A6710}" dt="2020-06-15T11:59:20.952" v="1512" actId="26606"/>
          <ac:cxnSpMkLst>
            <pc:docMk/>
            <pc:sldMk cId="4158310396" sldId="284"/>
            <ac:cxnSpMk id="28" creationId="{1AEA88FB-F5DD-45CE-AAE1-7B33D0ABDD25}"/>
          </ac:cxnSpMkLst>
        </pc:cxnChg>
      </pc:sldChg>
    </pc:docChg>
  </pc:docChgLst>
  <pc:docChgLst>
    <pc:chgData name="Mr Porter" userId="caeb4aa7-6afb-46a3-a995-19b0c182e2ba" providerId="ADAL" clId="{056E437E-2C57-4889-BFDE-2E9F92409EF7}"/>
    <pc:docChg chg="delSld modSld">
      <pc:chgData name="Mr Porter" userId="caeb4aa7-6afb-46a3-a995-19b0c182e2ba" providerId="ADAL" clId="{056E437E-2C57-4889-BFDE-2E9F92409EF7}" dt="2020-05-27T08:07:23.587" v="8" actId="29295"/>
      <pc:docMkLst>
        <pc:docMk/>
      </pc:docMkLst>
      <pc:sldChg chg="modSp mod">
        <pc:chgData name="Mr Porter" userId="caeb4aa7-6afb-46a3-a995-19b0c182e2ba" providerId="ADAL" clId="{056E437E-2C57-4889-BFDE-2E9F92409EF7}" dt="2020-05-27T08:07:23.587" v="8" actId="29295"/>
        <pc:sldMkLst>
          <pc:docMk/>
          <pc:sldMk cId="3606514065" sldId="256"/>
        </pc:sldMkLst>
        <pc:picChg chg="mod">
          <ac:chgData name="Mr Porter" userId="caeb4aa7-6afb-46a3-a995-19b0c182e2ba" providerId="ADAL" clId="{056E437E-2C57-4889-BFDE-2E9F92409EF7}" dt="2020-05-27T08:07:23.587" v="8" actId="29295"/>
          <ac:picMkLst>
            <pc:docMk/>
            <pc:sldMk cId="3606514065" sldId="256"/>
            <ac:picMk id="4" creationId="{00000000-0000-0000-0000-000000000000}"/>
          </ac:picMkLst>
        </pc:picChg>
      </pc:sldChg>
      <pc:sldChg chg="modSp mod">
        <pc:chgData name="Mr Porter" userId="caeb4aa7-6afb-46a3-a995-19b0c182e2ba" providerId="ADAL" clId="{056E437E-2C57-4889-BFDE-2E9F92409EF7}" dt="2020-05-27T08:07:04.786" v="6" actId="948"/>
        <pc:sldMkLst>
          <pc:docMk/>
          <pc:sldMk cId="2124926539" sldId="258"/>
        </pc:sldMkLst>
        <pc:spChg chg="mod">
          <ac:chgData name="Mr Porter" userId="caeb4aa7-6afb-46a3-a995-19b0c182e2ba" providerId="ADAL" clId="{056E437E-2C57-4889-BFDE-2E9F92409EF7}" dt="2020-05-27T08:07:04.786" v="6" actId="948"/>
          <ac:spMkLst>
            <pc:docMk/>
            <pc:sldMk cId="2124926539" sldId="258"/>
            <ac:spMk id="2" creationId="{00000000-0000-0000-0000-000000000000}"/>
          </ac:spMkLst>
        </pc:spChg>
        <pc:spChg chg="mod">
          <ac:chgData name="Mr Porter" userId="caeb4aa7-6afb-46a3-a995-19b0c182e2ba" providerId="ADAL" clId="{056E437E-2C57-4889-BFDE-2E9F92409EF7}" dt="2020-05-27T08:06:47.755" v="4" actId="20577"/>
          <ac:spMkLst>
            <pc:docMk/>
            <pc:sldMk cId="2124926539" sldId="258"/>
            <ac:spMk id="4" creationId="{00000000-0000-0000-0000-000000000000}"/>
          </ac:spMkLst>
        </pc:spChg>
      </pc:sldChg>
      <pc:sldChg chg="del">
        <pc:chgData name="Mr Porter" userId="caeb4aa7-6afb-46a3-a995-19b0c182e2ba" providerId="ADAL" clId="{056E437E-2C57-4889-BFDE-2E9F92409EF7}" dt="2020-05-27T08:06:40.759" v="0" actId="47"/>
        <pc:sldMkLst>
          <pc:docMk/>
          <pc:sldMk cId="3000253610" sldId="260"/>
        </pc:sldMkLst>
      </pc:sldChg>
      <pc:sldChg chg="del">
        <pc:chgData name="Mr Porter" userId="caeb4aa7-6afb-46a3-a995-19b0c182e2ba" providerId="ADAL" clId="{056E437E-2C57-4889-BFDE-2E9F92409EF7}" dt="2020-05-27T08:06:41.962" v="1" actId="47"/>
        <pc:sldMkLst>
          <pc:docMk/>
          <pc:sldMk cId="1920951925" sldId="261"/>
        </pc:sldMkLst>
      </pc:sldChg>
      <pc:sldChg chg="modSp mod">
        <pc:chgData name="Mr Porter" userId="caeb4aa7-6afb-46a3-a995-19b0c182e2ba" providerId="ADAL" clId="{056E437E-2C57-4889-BFDE-2E9F92409EF7}" dt="2020-05-27T08:07:14.791" v="7" actId="948"/>
        <pc:sldMkLst>
          <pc:docMk/>
          <pc:sldMk cId="3389500544" sldId="262"/>
        </pc:sldMkLst>
        <pc:spChg chg="mod">
          <ac:chgData name="Mr Porter" userId="caeb4aa7-6afb-46a3-a995-19b0c182e2ba" providerId="ADAL" clId="{056E437E-2C57-4889-BFDE-2E9F92409EF7}" dt="2020-05-27T08:07:14.791" v="7" actId="948"/>
          <ac:spMkLst>
            <pc:docMk/>
            <pc:sldMk cId="3389500544" sldId="262"/>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23/01/2024</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23/01/2024</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1/23/2024</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sin River Dining Table — ROOSO DESIGNS">
            <a:extLst>
              <a:ext uri="{FF2B5EF4-FFF2-40B4-BE49-F238E27FC236}">
                <a16:creationId xmlns:a16="http://schemas.microsoft.com/office/drawing/2014/main" id="{0EF6180C-304F-4AFC-9C7C-AB2F07E59789}"/>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a:bodyPr>
          <a:lstStyle/>
          <a:p>
            <a:pPr algn="l"/>
            <a:r>
              <a:rPr lang="en-GB" sz="3700" dirty="0" smtClean="0">
                <a:solidFill>
                  <a:srgbClr val="FFFFFF"/>
                </a:solidFill>
              </a:rPr>
              <a:t>nat5 </a:t>
            </a:r>
            <a:r>
              <a:rPr lang="en-GB" sz="3700" dirty="0">
                <a:solidFill>
                  <a:srgbClr val="FFFFFF"/>
                </a:solidFill>
              </a:rPr>
              <a:t>Design &amp; Manufacture</a:t>
            </a:r>
          </a:p>
        </p:txBody>
      </p:sp>
      <p:sp>
        <p:nvSpPr>
          <p:cNvPr id="3" name="Subtitle 2"/>
          <p:cNvSpPr>
            <a:spLocks noGrp="1"/>
          </p:cNvSpPr>
          <p:nvPr>
            <p:ph type="subTitle" idx="1"/>
          </p:nvPr>
        </p:nvSpPr>
        <p:spPr>
          <a:xfrm>
            <a:off x="3232011" y="4779313"/>
            <a:ext cx="5626238" cy="514816"/>
          </a:xfrm>
        </p:spPr>
        <p:txBody>
          <a:bodyPr anchor="t">
            <a:normAutofit/>
          </a:bodyPr>
          <a:lstStyle/>
          <a:p>
            <a:r>
              <a:rPr lang="en-GB" sz="2000" dirty="0">
                <a:solidFill>
                  <a:srgbClr val="FFFFFF"/>
                </a:solidFill>
              </a:rPr>
              <a:t>Wood Manufacturing</a:t>
            </a: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a:t>Checking squareness</a:t>
            </a:r>
            <a:endParaRPr lang="en-GB" dirty="0"/>
          </a:p>
        </p:txBody>
      </p:sp>
      <p:sp>
        <p:nvSpPr>
          <p:cNvPr id="2" name="Content Placeholder 1"/>
          <p:cNvSpPr>
            <a:spLocks noGrp="1"/>
          </p:cNvSpPr>
          <p:nvPr>
            <p:ph idx="1"/>
          </p:nvPr>
        </p:nvSpPr>
        <p:spPr>
          <a:xfrm>
            <a:off x="768097" y="4979830"/>
            <a:ext cx="3227840" cy="1860750"/>
          </a:xfrm>
        </p:spPr>
        <p:txBody>
          <a:bodyPr>
            <a:normAutofit/>
          </a:bodyPr>
          <a:lstStyle/>
          <a:p>
            <a:pPr marL="0" indent="0">
              <a:spcBef>
                <a:spcPts val="0"/>
              </a:spcBef>
              <a:spcAft>
                <a:spcPts val="600"/>
              </a:spcAft>
              <a:buNone/>
            </a:pPr>
            <a:r>
              <a:rPr lang="en-US" sz="1600" dirty="0"/>
              <a:t>As can be seen from the drawing above, if a frame construction is Square, the diagonal distance (Corner to Corner) between each corner will be the same distance.  </a:t>
            </a:r>
          </a:p>
          <a:p>
            <a:pPr marL="0" indent="0">
              <a:spcBef>
                <a:spcPts val="0"/>
              </a:spcBef>
              <a:spcAft>
                <a:spcPts val="600"/>
              </a:spcAft>
              <a:buNone/>
            </a:pPr>
            <a:r>
              <a:rPr lang="en-US" sz="1600" dirty="0"/>
              <a:t> </a:t>
            </a:r>
          </a:p>
        </p:txBody>
      </p:sp>
      <p:grpSp>
        <p:nvGrpSpPr>
          <p:cNvPr id="12" name="Group 11">
            <a:extLst>
              <a:ext uri="{FF2B5EF4-FFF2-40B4-BE49-F238E27FC236}">
                <a16:creationId xmlns:a16="http://schemas.microsoft.com/office/drawing/2014/main" id="{083C68F6-9EE5-4D02-8FA8-061521C0C214}"/>
              </a:ext>
            </a:extLst>
          </p:cNvPr>
          <p:cNvGrpSpPr/>
          <p:nvPr/>
        </p:nvGrpSpPr>
        <p:grpSpPr>
          <a:xfrm>
            <a:off x="251520" y="2089024"/>
            <a:ext cx="8247012" cy="2914943"/>
            <a:chOff x="251520" y="1953220"/>
            <a:chExt cx="8247012" cy="2914943"/>
          </a:xfrm>
        </p:grpSpPr>
        <p:pic>
          <p:nvPicPr>
            <p:cNvPr id="13" name="Picture 1" descr="Frame1">
              <a:extLst>
                <a:ext uri="{FF2B5EF4-FFF2-40B4-BE49-F238E27FC236}">
                  <a16:creationId xmlns:a16="http://schemas.microsoft.com/office/drawing/2014/main" id="{4F4E642F-6A59-4254-A117-B1F5D9599E2E}"/>
                </a:ext>
              </a:extLst>
            </p:cNvPr>
            <p:cNvPicPr>
              <a:picLocks noChangeAspect="1" noChangeArrowheads="1"/>
            </p:cNvPicPr>
            <p:nvPr/>
          </p:nvPicPr>
          <p:blipFill>
            <a:blip r:embed="rId2" cstate="print"/>
            <a:srcRect r="-4970" b="59358"/>
            <a:stretch>
              <a:fillRect/>
            </a:stretch>
          </p:blipFill>
          <p:spPr bwMode="auto">
            <a:xfrm>
              <a:off x="251520" y="1973441"/>
              <a:ext cx="4107748" cy="2894722"/>
            </a:xfrm>
            <a:prstGeom prst="rect">
              <a:avLst/>
            </a:prstGeom>
            <a:noFill/>
            <a:ln w="9525" algn="in">
              <a:noFill/>
              <a:miter lim="800000"/>
              <a:headEnd/>
              <a:tailEnd/>
            </a:ln>
            <a:effectLst/>
          </p:spPr>
        </p:pic>
        <p:sp>
          <p:nvSpPr>
            <p:cNvPr id="14" name="Text Box 2">
              <a:extLst>
                <a:ext uri="{FF2B5EF4-FFF2-40B4-BE49-F238E27FC236}">
                  <a16:creationId xmlns:a16="http://schemas.microsoft.com/office/drawing/2014/main" id="{B597F551-B82D-4EDF-BB4F-860A6E0C2A1C}"/>
                </a:ext>
              </a:extLst>
            </p:cNvPr>
            <p:cNvSpPr txBox="1">
              <a:spLocks noChangeArrowheads="1"/>
            </p:cNvSpPr>
            <p:nvPr/>
          </p:nvSpPr>
          <p:spPr bwMode="auto">
            <a:xfrm>
              <a:off x="1402180" y="4292099"/>
              <a:ext cx="1801668" cy="2160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Comic Sans MS" pitchFamily="66" charset="0"/>
                </a:rPr>
                <a:t>Measuring Sticks</a:t>
              </a:r>
              <a:endParaRPr kumimoji="0" lang="en-US" sz="1800" b="0" i="0" u="none" strike="noStrike" cap="none" normalizeH="0" baseline="0" dirty="0">
                <a:ln>
                  <a:noFill/>
                </a:ln>
                <a:solidFill>
                  <a:schemeClr val="tx1"/>
                </a:solidFill>
                <a:effectLst/>
                <a:latin typeface="Arial" pitchFamily="34" charset="0"/>
              </a:endParaRPr>
            </a:p>
          </p:txBody>
        </p:sp>
        <p:sp>
          <p:nvSpPr>
            <p:cNvPr id="15" name="Line 3">
              <a:extLst>
                <a:ext uri="{FF2B5EF4-FFF2-40B4-BE49-F238E27FC236}">
                  <a16:creationId xmlns:a16="http://schemas.microsoft.com/office/drawing/2014/main" id="{4F7FFDF4-7F7B-4C59-9B97-7943B9B16123}"/>
                </a:ext>
              </a:extLst>
            </p:cNvPr>
            <p:cNvSpPr>
              <a:spLocks noChangeShapeType="1"/>
            </p:cNvSpPr>
            <p:nvPr/>
          </p:nvSpPr>
          <p:spPr bwMode="auto">
            <a:xfrm flipH="1" flipV="1">
              <a:off x="827584" y="4148083"/>
              <a:ext cx="803433" cy="267811"/>
            </a:xfrm>
            <a:prstGeom prst="line">
              <a:avLst/>
            </a:prstGeom>
            <a:noFill/>
            <a:ln w="9525" algn="ctr">
              <a:solidFill>
                <a:srgbClr val="000000"/>
              </a:solidFill>
              <a:round/>
              <a:headEnd/>
              <a:tailEnd type="triangle" w="lg" len="lg"/>
            </a:ln>
            <a:effectLst/>
          </p:spPr>
          <p:txBody>
            <a:bodyPr vert="horz" wrap="square" lIns="36576" tIns="36576" rIns="36576" bIns="36576" numCol="1" anchor="t" anchorCtr="0" compatLnSpc="1">
              <a:prstTxWarp prst="textNoShape">
                <a:avLst/>
              </a:prstTxWarp>
            </a:bodyPr>
            <a:lstStyle/>
            <a:p>
              <a:endParaRPr lang="en-GB"/>
            </a:p>
          </p:txBody>
        </p:sp>
        <p:sp>
          <p:nvSpPr>
            <p:cNvPr id="16" name="Line 4">
              <a:extLst>
                <a:ext uri="{FF2B5EF4-FFF2-40B4-BE49-F238E27FC236}">
                  <a16:creationId xmlns:a16="http://schemas.microsoft.com/office/drawing/2014/main" id="{08ED9DFA-9A1D-45ED-B791-501D85751E24}"/>
                </a:ext>
              </a:extLst>
            </p:cNvPr>
            <p:cNvSpPr>
              <a:spLocks noChangeShapeType="1"/>
            </p:cNvSpPr>
            <p:nvPr/>
          </p:nvSpPr>
          <p:spPr bwMode="auto">
            <a:xfrm flipV="1">
              <a:off x="2915816" y="4148083"/>
              <a:ext cx="872356" cy="267811"/>
            </a:xfrm>
            <a:prstGeom prst="line">
              <a:avLst/>
            </a:prstGeom>
            <a:noFill/>
            <a:ln w="9525" algn="ctr">
              <a:solidFill>
                <a:srgbClr val="000000"/>
              </a:solidFill>
              <a:round/>
              <a:headEnd/>
              <a:tailEnd type="triangle" w="lg" len="lg"/>
            </a:ln>
            <a:effectLst/>
          </p:spPr>
          <p:txBody>
            <a:bodyPr vert="horz" wrap="square" lIns="36576" tIns="36576" rIns="36576" bIns="36576" numCol="1" anchor="t" anchorCtr="0" compatLnSpc="1">
              <a:prstTxWarp prst="textNoShape">
                <a:avLst/>
              </a:prstTxWarp>
            </a:bodyPr>
            <a:lstStyle/>
            <a:p>
              <a:endParaRPr lang="en-GB"/>
            </a:p>
          </p:txBody>
        </p:sp>
        <p:grpSp>
          <p:nvGrpSpPr>
            <p:cNvPr id="17" name="Group 6">
              <a:extLst>
                <a:ext uri="{FF2B5EF4-FFF2-40B4-BE49-F238E27FC236}">
                  <a16:creationId xmlns:a16="http://schemas.microsoft.com/office/drawing/2014/main" id="{83677656-AD15-4B21-9026-7262D84DED39}"/>
                </a:ext>
              </a:extLst>
            </p:cNvPr>
            <p:cNvGrpSpPr>
              <a:grpSpLocks/>
            </p:cNvGrpSpPr>
            <p:nvPr/>
          </p:nvGrpSpPr>
          <p:grpSpPr bwMode="auto">
            <a:xfrm>
              <a:off x="4658595" y="1953220"/>
              <a:ext cx="3839937" cy="2626911"/>
              <a:chOff x="106295775" y="109152150"/>
              <a:chExt cx="3096000" cy="2117028"/>
            </a:xfrm>
          </p:grpSpPr>
          <p:pic>
            <p:nvPicPr>
              <p:cNvPr id="20" name="Picture 7" descr="Frame2">
                <a:extLst>
                  <a:ext uri="{FF2B5EF4-FFF2-40B4-BE49-F238E27FC236}">
                    <a16:creationId xmlns:a16="http://schemas.microsoft.com/office/drawing/2014/main" id="{A76E42AF-DD4A-4D90-B5EC-F066C792E615}"/>
                  </a:ext>
                </a:extLst>
              </p:cNvPr>
              <p:cNvPicPr>
                <a:picLocks noChangeAspect="1" noChangeArrowheads="1"/>
              </p:cNvPicPr>
              <p:nvPr/>
            </p:nvPicPr>
            <p:blipFill>
              <a:blip r:embed="rId3" cstate="print"/>
              <a:srcRect/>
              <a:stretch>
                <a:fillRect/>
              </a:stretch>
            </p:blipFill>
            <p:spPr bwMode="auto">
              <a:xfrm>
                <a:off x="106295775" y="109152150"/>
                <a:ext cx="2952000" cy="2025895"/>
              </a:xfrm>
              <a:prstGeom prst="rect">
                <a:avLst/>
              </a:prstGeom>
              <a:noFill/>
              <a:ln w="9525" algn="in">
                <a:noFill/>
                <a:miter lim="800000"/>
                <a:headEnd/>
                <a:tailEnd/>
              </a:ln>
              <a:effectLst/>
            </p:spPr>
          </p:pic>
          <p:sp>
            <p:nvSpPr>
              <p:cNvPr id="21" name="Rectangle 8">
                <a:extLst>
                  <a:ext uri="{FF2B5EF4-FFF2-40B4-BE49-F238E27FC236}">
                    <a16:creationId xmlns:a16="http://schemas.microsoft.com/office/drawing/2014/main" id="{44F694F9-7399-4D23-894C-57BF7693BCA3}"/>
                  </a:ext>
                </a:extLst>
              </p:cNvPr>
              <p:cNvSpPr>
                <a:spLocks noChangeArrowheads="1"/>
              </p:cNvSpPr>
              <p:nvPr/>
            </p:nvSpPr>
            <p:spPr bwMode="auto">
              <a:xfrm>
                <a:off x="108887775" y="110981178"/>
                <a:ext cx="504000" cy="288000"/>
              </a:xfrm>
              <a:prstGeom prst="rect">
                <a:avLst/>
              </a:prstGeom>
              <a:solidFill>
                <a:srgbClr val="FFFFFF"/>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GB"/>
              </a:p>
            </p:txBody>
          </p:sp>
        </p:grpSp>
        <p:pic>
          <p:nvPicPr>
            <p:cNvPr id="18" name="Picture 17" descr="http://t1.gstatic.com/images?q=tbn:ANd9GcRyriDitGq2hLmPmqvDphPP-FGrGj1zsF0g3xpFssWT3RN4vJgOqBUS2vZY">
              <a:extLst>
                <a:ext uri="{FF2B5EF4-FFF2-40B4-BE49-F238E27FC236}">
                  <a16:creationId xmlns:a16="http://schemas.microsoft.com/office/drawing/2014/main" id="{FA55DE68-DC55-4C41-98F9-8394643EFE9D}"/>
                </a:ext>
              </a:extLst>
            </p:cNvPr>
            <p:cNvPicPr>
              <a:picLocks noChangeAspect="1" noChangeArrowheads="1"/>
            </p:cNvPicPr>
            <p:nvPr/>
          </p:nvPicPr>
          <p:blipFill>
            <a:blip r:embed="rId4" cstate="print"/>
            <a:srcRect t="52174" r="52054" b="5434"/>
            <a:stretch>
              <a:fillRect/>
            </a:stretch>
          </p:blipFill>
          <p:spPr bwMode="auto">
            <a:xfrm>
              <a:off x="3491880" y="2694458"/>
              <a:ext cx="858879" cy="797531"/>
            </a:xfrm>
            <a:prstGeom prst="rect">
              <a:avLst/>
            </a:prstGeom>
            <a:noFill/>
          </p:spPr>
        </p:pic>
        <p:pic>
          <p:nvPicPr>
            <p:cNvPr id="19" name="Picture 15" descr="http://t1.gstatic.com/images?q=tbn:ANd9GcRyriDitGq2hLmPmqvDphPP-FGrGj1zsF0g3xpFssWT3RN4vJgOqBUS2vZY">
              <a:extLst>
                <a:ext uri="{FF2B5EF4-FFF2-40B4-BE49-F238E27FC236}">
                  <a16:creationId xmlns:a16="http://schemas.microsoft.com/office/drawing/2014/main" id="{49A51C22-21B2-4138-AEC7-54706532F9D9}"/>
                </a:ext>
              </a:extLst>
            </p:cNvPr>
            <p:cNvPicPr>
              <a:picLocks noChangeAspect="1" noChangeArrowheads="1"/>
            </p:cNvPicPr>
            <p:nvPr/>
          </p:nvPicPr>
          <p:blipFill>
            <a:blip r:embed="rId4" cstate="print"/>
            <a:srcRect r="52054" b="54348"/>
            <a:stretch>
              <a:fillRect/>
            </a:stretch>
          </p:blipFill>
          <p:spPr bwMode="auto">
            <a:xfrm>
              <a:off x="7539905" y="2766466"/>
              <a:ext cx="797531" cy="797531"/>
            </a:xfrm>
            <a:prstGeom prst="rect">
              <a:avLst/>
            </a:prstGeom>
            <a:noFill/>
          </p:spPr>
        </p:pic>
      </p:grpSp>
      <p:sp>
        <p:nvSpPr>
          <p:cNvPr id="22" name="Content Placeholder 1">
            <a:extLst>
              <a:ext uri="{FF2B5EF4-FFF2-40B4-BE49-F238E27FC236}">
                <a16:creationId xmlns:a16="http://schemas.microsoft.com/office/drawing/2014/main" id="{49173C34-8C50-4C17-B685-9094F49D3FC7}"/>
              </a:ext>
            </a:extLst>
          </p:cNvPr>
          <p:cNvSpPr txBox="1">
            <a:spLocks/>
          </p:cNvSpPr>
          <p:nvPr/>
        </p:nvSpPr>
        <p:spPr>
          <a:xfrm>
            <a:off x="4958139" y="4979830"/>
            <a:ext cx="3227840" cy="186075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spcBef>
                <a:spcPts val="0"/>
              </a:spcBef>
              <a:spcAft>
                <a:spcPts val="600"/>
              </a:spcAft>
              <a:buNone/>
            </a:pPr>
            <a:r>
              <a:rPr lang="en-US" sz="1600" dirty="0"/>
              <a:t>If the frame is not square the diagonal distance from corner to corner will be greater for one of the corners as shown above.  This is corrected simply by adjusting the sash cramps until a satisfactory squareness is achieved.</a:t>
            </a:r>
          </a:p>
          <a:p>
            <a:pPr marL="0" indent="0">
              <a:spcBef>
                <a:spcPts val="0"/>
              </a:spcBef>
              <a:spcAft>
                <a:spcPts val="600"/>
              </a:spcAft>
              <a:buNone/>
            </a:pPr>
            <a:r>
              <a:rPr lang="en-US" sz="1600" dirty="0"/>
              <a:t> </a:t>
            </a:r>
          </a:p>
        </p:txBody>
      </p:sp>
    </p:spTree>
    <p:extLst>
      <p:ext uri="{BB962C8B-B14F-4D97-AF65-F5344CB8AC3E}">
        <p14:creationId xmlns:p14="http://schemas.microsoft.com/office/powerpoint/2010/main" val="206095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dirty="0"/>
              <a:t>Applying a finish</a:t>
            </a:r>
          </a:p>
        </p:txBody>
      </p:sp>
      <p:sp>
        <p:nvSpPr>
          <p:cNvPr id="2" name="Content Placeholder 1"/>
          <p:cNvSpPr>
            <a:spLocks noGrp="1"/>
          </p:cNvSpPr>
          <p:nvPr>
            <p:ph idx="1"/>
          </p:nvPr>
        </p:nvSpPr>
        <p:spPr>
          <a:xfrm>
            <a:off x="768096" y="2286000"/>
            <a:ext cx="4550112" cy="4023360"/>
          </a:xfrm>
        </p:spPr>
        <p:txBody>
          <a:bodyPr>
            <a:normAutofit/>
          </a:bodyPr>
          <a:lstStyle/>
          <a:p>
            <a:pPr marL="0" indent="0">
              <a:spcBef>
                <a:spcPts val="0"/>
              </a:spcBef>
              <a:spcAft>
                <a:spcPts val="600"/>
              </a:spcAft>
              <a:buNone/>
            </a:pPr>
            <a:r>
              <a:rPr lang="en-US" dirty="0"/>
              <a:t>Before applying a finish it is important to make sure that the surface is </a:t>
            </a:r>
            <a:r>
              <a:rPr lang="en-US" b="1" dirty="0"/>
              <a:t>very smooth and free from blemishes</a:t>
            </a:r>
            <a:r>
              <a:rPr lang="en-US" dirty="0"/>
              <a:t> (marks and scratches) by firstly using an appropriate plane or scraper and then different grades of abrasive paper/sand paper in the direction of the grain. </a:t>
            </a:r>
            <a:endParaRPr lang="en-US" dirty="0" smtClean="0"/>
          </a:p>
          <a:p>
            <a:pPr marL="0" indent="0">
              <a:spcBef>
                <a:spcPts val="0"/>
              </a:spcBef>
              <a:spcAft>
                <a:spcPts val="600"/>
              </a:spcAft>
              <a:buNone/>
            </a:pPr>
            <a:r>
              <a:rPr lang="en-US" dirty="0" smtClean="0"/>
              <a:t>Sanding </a:t>
            </a:r>
            <a:r>
              <a:rPr lang="en-US" dirty="0"/>
              <a:t>across the grain makes more scratches rather than making it smooth.</a:t>
            </a:r>
          </a:p>
          <a:p>
            <a:pPr marL="0" indent="0">
              <a:spcBef>
                <a:spcPts val="0"/>
              </a:spcBef>
              <a:spcAft>
                <a:spcPts val="600"/>
              </a:spcAft>
              <a:buNone/>
            </a:pPr>
            <a:endParaRPr lang="en-US" dirty="0"/>
          </a:p>
          <a:p>
            <a:pPr marL="0" indent="0">
              <a:spcBef>
                <a:spcPts val="0"/>
              </a:spcBef>
              <a:spcAft>
                <a:spcPts val="600"/>
              </a:spcAft>
              <a:buNone/>
            </a:pPr>
            <a:endParaRPr lang="en-US" dirty="0"/>
          </a:p>
        </p:txBody>
      </p:sp>
      <p:grpSp>
        <p:nvGrpSpPr>
          <p:cNvPr id="26" name="Group 4">
            <a:extLst>
              <a:ext uri="{FF2B5EF4-FFF2-40B4-BE49-F238E27FC236}">
                <a16:creationId xmlns:a16="http://schemas.microsoft.com/office/drawing/2014/main" id="{11EE5786-9CEF-446E-9E5A-D203D7EB0535}"/>
              </a:ext>
            </a:extLst>
          </p:cNvPr>
          <p:cNvGrpSpPr>
            <a:grpSpLocks/>
          </p:cNvGrpSpPr>
          <p:nvPr/>
        </p:nvGrpSpPr>
        <p:grpSpPr bwMode="auto">
          <a:xfrm>
            <a:off x="3923928" y="4149080"/>
            <a:ext cx="4908287" cy="2483221"/>
            <a:chOff x="107375775" y="109741511"/>
            <a:chExt cx="2707583" cy="1466583"/>
          </a:xfrm>
        </p:grpSpPr>
        <p:pic>
          <p:nvPicPr>
            <p:cNvPr id="27" name="Picture 5" descr="Finishes on wood">
              <a:extLst>
                <a:ext uri="{FF2B5EF4-FFF2-40B4-BE49-F238E27FC236}">
                  <a16:creationId xmlns:a16="http://schemas.microsoft.com/office/drawing/2014/main" id="{89FCDC98-AAB0-4E8D-932F-4B72F8B36613}"/>
                </a:ext>
              </a:extLst>
            </p:cNvPr>
            <p:cNvPicPr>
              <a:picLocks noChangeAspect="1" noChangeArrowheads="1"/>
            </p:cNvPicPr>
            <p:nvPr/>
          </p:nvPicPr>
          <p:blipFill>
            <a:blip r:embed="rId2" cstate="print">
              <a:clrChange>
                <a:clrFrom>
                  <a:srgbClr val="FDFDFD"/>
                </a:clrFrom>
                <a:clrTo>
                  <a:srgbClr val="FDFDFD">
                    <a:alpha val="0"/>
                  </a:srgbClr>
                </a:clrTo>
              </a:clrChange>
            </a:blip>
            <a:srcRect l="10190" t="35025" r="55072" b="51840"/>
            <a:stretch>
              <a:fillRect/>
            </a:stretch>
          </p:blipFill>
          <p:spPr bwMode="auto">
            <a:xfrm>
              <a:off x="107375775" y="109800150"/>
              <a:ext cx="2707583" cy="1407944"/>
            </a:xfrm>
            <a:prstGeom prst="rect">
              <a:avLst/>
            </a:prstGeom>
            <a:noFill/>
            <a:ln w="9525" algn="in">
              <a:noFill/>
              <a:miter lim="800000"/>
              <a:headEnd/>
              <a:tailEnd/>
            </a:ln>
            <a:effectLst/>
          </p:spPr>
        </p:pic>
        <p:sp>
          <p:nvSpPr>
            <p:cNvPr id="28" name="Text Box 6">
              <a:extLst>
                <a:ext uri="{FF2B5EF4-FFF2-40B4-BE49-F238E27FC236}">
                  <a16:creationId xmlns:a16="http://schemas.microsoft.com/office/drawing/2014/main" id="{B80A329D-74B9-4157-A775-7171FA40E804}"/>
                </a:ext>
              </a:extLst>
            </p:cNvPr>
            <p:cNvSpPr txBox="1">
              <a:spLocks noChangeArrowheads="1"/>
            </p:cNvSpPr>
            <p:nvPr/>
          </p:nvSpPr>
          <p:spPr bwMode="auto">
            <a:xfrm>
              <a:off x="108822699" y="109741511"/>
              <a:ext cx="1044000" cy="451962"/>
            </a:xfrm>
            <a:prstGeom prst="rect">
              <a:avLst/>
            </a:prstGeom>
            <a:solidFill>
              <a:srgbClr val="FFFFFF"/>
            </a:solidFill>
            <a:ln w="0" algn="in">
              <a:noFill/>
              <a:miter lim="800000"/>
              <a:headEnd/>
              <a:tailEnd/>
            </a:ln>
            <a:effectLst/>
          </p:spPr>
          <p:txBody>
            <a:bodyPr vert="horz" wrap="square" lIns="35560" tIns="35560" rIns="35560" bIns="355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000000"/>
                  </a:solidFill>
                  <a:effectLst/>
                  <a:latin typeface="Verdana" pitchFamily="34" charset="0"/>
                </a:rPr>
                <a:t>Always sand in the direction of the grain.</a:t>
              </a:r>
              <a:endParaRPr kumimoji="0" lang="en-US" sz="1000" b="0" i="0" u="none" strike="noStrike" cap="none" normalizeH="0" baseline="0" dirty="0">
                <a:ln>
                  <a:noFill/>
                </a:ln>
                <a:solidFill>
                  <a:schemeClr val="tx1"/>
                </a:solidFill>
                <a:effectLst/>
                <a:latin typeface="Arial" pitchFamily="34" charset="0"/>
              </a:endParaRPr>
            </a:p>
          </p:txBody>
        </p:sp>
      </p:grpSp>
    </p:spTree>
    <p:extLst>
      <p:ext uri="{BB962C8B-B14F-4D97-AF65-F5344CB8AC3E}">
        <p14:creationId xmlns:p14="http://schemas.microsoft.com/office/powerpoint/2010/main" val="83988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dirty="0"/>
              <a:t>Sequence to applying varnish</a:t>
            </a:r>
          </a:p>
        </p:txBody>
      </p:sp>
      <p:sp>
        <p:nvSpPr>
          <p:cNvPr id="2" name="Content Placeholder 1"/>
          <p:cNvSpPr>
            <a:spLocks noGrp="1"/>
          </p:cNvSpPr>
          <p:nvPr>
            <p:ph idx="1"/>
          </p:nvPr>
        </p:nvSpPr>
        <p:spPr>
          <a:xfrm>
            <a:off x="768096" y="2286000"/>
            <a:ext cx="4550112" cy="4383360"/>
          </a:xfrm>
        </p:spPr>
        <p:txBody>
          <a:bodyPr>
            <a:noAutofit/>
          </a:bodyPr>
          <a:lstStyle/>
          <a:p>
            <a:pPr marL="457200" indent="-457200">
              <a:spcBef>
                <a:spcPts val="0"/>
              </a:spcBef>
              <a:spcAft>
                <a:spcPts val="600"/>
              </a:spcAft>
              <a:buFont typeface="+mj-lt"/>
              <a:buAutoNum type="arabicPeriod"/>
            </a:pPr>
            <a:r>
              <a:rPr lang="en-US" sz="1600" dirty="0"/>
              <a:t>The Smoothing Plane (Smaller brother of the Jack Plane) is used first to remove pencil lines and any major blemishes.</a:t>
            </a:r>
          </a:p>
          <a:p>
            <a:pPr marL="457200" indent="-457200">
              <a:spcBef>
                <a:spcPts val="0"/>
              </a:spcBef>
              <a:spcAft>
                <a:spcPts val="600"/>
              </a:spcAft>
              <a:buFont typeface="+mj-lt"/>
              <a:buAutoNum type="arabicPeriod"/>
            </a:pPr>
            <a:r>
              <a:rPr lang="en-US" sz="1600" dirty="0"/>
              <a:t>Next, use a Medium grade of sand paper sand all surfaces. </a:t>
            </a:r>
          </a:p>
          <a:p>
            <a:pPr marL="457200" indent="-457200">
              <a:spcBef>
                <a:spcPts val="0"/>
              </a:spcBef>
              <a:spcAft>
                <a:spcPts val="600"/>
              </a:spcAft>
              <a:buFont typeface="+mj-lt"/>
              <a:buAutoNum type="arabicPeriod"/>
            </a:pPr>
            <a:r>
              <a:rPr lang="en-US" sz="1600" dirty="0"/>
              <a:t>The next stage is  to apply a fine sprinkle of water over the surface of the wood. This raises the grain in the wood which </a:t>
            </a:r>
            <a:br>
              <a:rPr lang="en-US" sz="1600" dirty="0"/>
            </a:br>
            <a:r>
              <a:rPr lang="en-US" sz="1600" dirty="0"/>
              <a:t>when dry will be sanded off using a Fine Graded sand paper.  This technique gives a better overall finish.</a:t>
            </a:r>
          </a:p>
          <a:p>
            <a:pPr marL="457200" indent="-457200">
              <a:spcBef>
                <a:spcPts val="0"/>
              </a:spcBef>
              <a:spcAft>
                <a:spcPts val="600"/>
              </a:spcAft>
              <a:buFont typeface="+mj-lt"/>
              <a:buAutoNum type="arabicPeriod"/>
            </a:pPr>
            <a:r>
              <a:rPr lang="en-US" sz="1600" dirty="0"/>
              <a:t>Using a Fine Graded sand paper sand down all surfaces.</a:t>
            </a:r>
          </a:p>
          <a:p>
            <a:pPr marL="457200" indent="-457200">
              <a:spcBef>
                <a:spcPts val="0"/>
              </a:spcBef>
              <a:spcAft>
                <a:spcPts val="600"/>
              </a:spcAft>
              <a:buFont typeface="+mj-lt"/>
              <a:buAutoNum type="arabicPeriod"/>
            </a:pPr>
            <a:r>
              <a:rPr lang="en-US" sz="1600" dirty="0"/>
              <a:t>Apply first coat of varnish.  Allow to dry.</a:t>
            </a:r>
          </a:p>
          <a:p>
            <a:pPr marL="457200" indent="-457200">
              <a:spcBef>
                <a:spcPts val="0"/>
              </a:spcBef>
              <a:spcAft>
                <a:spcPts val="600"/>
              </a:spcAft>
              <a:buFont typeface="+mj-lt"/>
              <a:buAutoNum type="arabicPeriod"/>
            </a:pPr>
            <a:r>
              <a:rPr lang="en-US" sz="1600" dirty="0"/>
              <a:t>Using a Fine Graded sand paper sand down all surfaces.</a:t>
            </a:r>
          </a:p>
          <a:p>
            <a:pPr marL="457200" indent="-457200">
              <a:spcBef>
                <a:spcPts val="0"/>
              </a:spcBef>
              <a:spcAft>
                <a:spcPts val="600"/>
              </a:spcAft>
              <a:buFont typeface="+mj-lt"/>
              <a:buAutoNum type="arabicPeriod"/>
            </a:pPr>
            <a:r>
              <a:rPr lang="en-US" sz="1600" dirty="0"/>
              <a:t>Apply second coat of varnish.  Allow to dry.</a:t>
            </a:r>
          </a:p>
          <a:p>
            <a:pPr marL="0" indent="0">
              <a:spcBef>
                <a:spcPts val="0"/>
              </a:spcBef>
              <a:spcAft>
                <a:spcPts val="600"/>
              </a:spcAft>
              <a:buNone/>
            </a:pPr>
            <a:r>
              <a:rPr lang="en-US" sz="1600" dirty="0"/>
              <a:t> </a:t>
            </a:r>
          </a:p>
          <a:p>
            <a:pPr marL="0" indent="0">
              <a:spcBef>
                <a:spcPts val="0"/>
              </a:spcBef>
              <a:spcAft>
                <a:spcPts val="600"/>
              </a:spcAft>
              <a:buNone/>
            </a:pPr>
            <a:endParaRPr lang="en-US" sz="1600" dirty="0"/>
          </a:p>
          <a:p>
            <a:pPr marL="0" indent="0">
              <a:spcBef>
                <a:spcPts val="0"/>
              </a:spcBef>
              <a:spcAft>
                <a:spcPts val="600"/>
              </a:spcAft>
              <a:buNone/>
            </a:pPr>
            <a:endParaRPr lang="en-US" sz="1600" dirty="0"/>
          </a:p>
        </p:txBody>
      </p:sp>
      <p:pic>
        <p:nvPicPr>
          <p:cNvPr id="3074" name="Picture 2" descr="The Benefits of Varnish - A &amp; J Painters and Decorators">
            <a:extLst>
              <a:ext uri="{FF2B5EF4-FFF2-40B4-BE49-F238E27FC236}">
                <a16:creationId xmlns:a16="http://schemas.microsoft.com/office/drawing/2014/main" id="{D0290046-936D-421A-A97D-C8D95A0D00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699" r="25558"/>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383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dirty="0"/>
              <a:t>Types of finish</a:t>
            </a:r>
          </a:p>
        </p:txBody>
      </p:sp>
      <p:sp>
        <p:nvSpPr>
          <p:cNvPr id="2" name="Content Placeholder 1"/>
          <p:cNvSpPr>
            <a:spLocks noGrp="1"/>
          </p:cNvSpPr>
          <p:nvPr>
            <p:ph idx="1"/>
          </p:nvPr>
        </p:nvSpPr>
        <p:spPr>
          <a:xfrm>
            <a:off x="738522" y="1700808"/>
            <a:ext cx="4550112" cy="4383360"/>
          </a:xfrm>
        </p:spPr>
        <p:txBody>
          <a:bodyPr>
            <a:noAutofit/>
          </a:bodyPr>
          <a:lstStyle/>
          <a:p>
            <a:pPr marL="457200" indent="-457200">
              <a:spcBef>
                <a:spcPts val="0"/>
              </a:spcBef>
              <a:spcAft>
                <a:spcPts val="600"/>
              </a:spcAft>
              <a:buFont typeface="+mj-lt"/>
              <a:buAutoNum type="arabicPeriod"/>
            </a:pPr>
            <a:r>
              <a:rPr lang="en-US" sz="2400" dirty="0"/>
              <a:t>Water Based Varnish</a:t>
            </a:r>
          </a:p>
          <a:p>
            <a:pPr marL="457200" indent="-457200">
              <a:spcBef>
                <a:spcPts val="0"/>
              </a:spcBef>
              <a:spcAft>
                <a:spcPts val="600"/>
              </a:spcAft>
              <a:buFont typeface="+mj-lt"/>
              <a:buAutoNum type="arabicPeriod"/>
            </a:pPr>
            <a:r>
              <a:rPr lang="en-US" sz="2400" dirty="0"/>
              <a:t>Spirit Based Varnish</a:t>
            </a:r>
          </a:p>
          <a:p>
            <a:pPr marL="457200" indent="-457200">
              <a:spcBef>
                <a:spcPts val="0"/>
              </a:spcBef>
              <a:spcAft>
                <a:spcPts val="600"/>
              </a:spcAft>
              <a:buFont typeface="+mj-lt"/>
              <a:buAutoNum type="arabicPeriod"/>
            </a:pPr>
            <a:r>
              <a:rPr lang="en-US" sz="2400" dirty="0"/>
              <a:t>Wax Polish</a:t>
            </a:r>
          </a:p>
          <a:p>
            <a:pPr marL="457200" indent="-457200">
              <a:spcBef>
                <a:spcPts val="0"/>
              </a:spcBef>
              <a:spcAft>
                <a:spcPts val="600"/>
              </a:spcAft>
              <a:buFont typeface="+mj-lt"/>
              <a:buAutoNum type="arabicPeriod"/>
            </a:pPr>
            <a:r>
              <a:rPr lang="en-US" sz="2400" dirty="0" err="1"/>
              <a:t>Coloured</a:t>
            </a:r>
            <a:r>
              <a:rPr lang="en-US" sz="2400" dirty="0"/>
              <a:t> Wax Polish</a:t>
            </a:r>
          </a:p>
          <a:p>
            <a:pPr marL="457200" indent="-457200">
              <a:spcBef>
                <a:spcPts val="0"/>
              </a:spcBef>
              <a:spcAft>
                <a:spcPts val="600"/>
              </a:spcAft>
              <a:buFont typeface="+mj-lt"/>
              <a:buAutoNum type="arabicPeriod"/>
            </a:pPr>
            <a:r>
              <a:rPr lang="en-US" sz="2400" dirty="0"/>
              <a:t>Danish Oil</a:t>
            </a:r>
          </a:p>
          <a:p>
            <a:pPr marL="457200" indent="-457200">
              <a:spcBef>
                <a:spcPts val="0"/>
              </a:spcBef>
              <a:spcAft>
                <a:spcPts val="600"/>
              </a:spcAft>
              <a:buFont typeface="+mj-lt"/>
              <a:buAutoNum type="arabicPeriod"/>
            </a:pPr>
            <a:r>
              <a:rPr lang="en-US" sz="2400" dirty="0" err="1"/>
              <a:t>Coloured</a:t>
            </a:r>
            <a:r>
              <a:rPr lang="en-US" sz="2400" dirty="0"/>
              <a:t> Stains </a:t>
            </a:r>
          </a:p>
          <a:p>
            <a:pPr marL="457200" indent="-457200">
              <a:spcBef>
                <a:spcPts val="0"/>
              </a:spcBef>
              <a:spcAft>
                <a:spcPts val="600"/>
              </a:spcAft>
              <a:buFont typeface="+mj-lt"/>
              <a:buAutoNum type="arabicPeriod"/>
            </a:pPr>
            <a:r>
              <a:rPr lang="en-US" sz="2400" dirty="0"/>
              <a:t>Paints</a:t>
            </a:r>
          </a:p>
          <a:p>
            <a:pPr marL="0" indent="0">
              <a:spcBef>
                <a:spcPts val="0"/>
              </a:spcBef>
              <a:spcAft>
                <a:spcPts val="600"/>
              </a:spcAft>
              <a:buNone/>
            </a:pPr>
            <a:endParaRPr lang="en-US" sz="1600" dirty="0"/>
          </a:p>
        </p:txBody>
      </p:sp>
      <p:pic>
        <p:nvPicPr>
          <p:cNvPr id="5" name="Picture 3" descr="http://cdn.toolstation.com/images/130125-UK/images/library/stock/webbig/55177.jpg">
            <a:extLst>
              <a:ext uri="{FF2B5EF4-FFF2-40B4-BE49-F238E27FC236}">
                <a16:creationId xmlns:a16="http://schemas.microsoft.com/office/drawing/2014/main" id="{B171BE84-900C-44BC-B50B-6E8AC3A1FFF3}"/>
              </a:ext>
            </a:extLst>
          </p:cNvPr>
          <p:cNvPicPr>
            <a:picLocks noChangeAspect="1" noChangeArrowheads="1"/>
          </p:cNvPicPr>
          <p:nvPr/>
        </p:nvPicPr>
        <p:blipFill>
          <a:blip r:embed="rId2" cstate="print"/>
          <a:srcRect/>
          <a:stretch>
            <a:fillRect/>
          </a:stretch>
        </p:blipFill>
        <p:spPr bwMode="auto">
          <a:xfrm>
            <a:off x="4194436" y="392562"/>
            <a:ext cx="1928408" cy="1928408"/>
          </a:xfrm>
          <a:prstGeom prst="rect">
            <a:avLst/>
          </a:prstGeom>
          <a:noFill/>
        </p:spPr>
      </p:pic>
      <p:sp>
        <p:nvSpPr>
          <p:cNvPr id="6" name="TextBox 5">
            <a:extLst>
              <a:ext uri="{FF2B5EF4-FFF2-40B4-BE49-F238E27FC236}">
                <a16:creationId xmlns:a16="http://schemas.microsoft.com/office/drawing/2014/main" id="{69387CE2-E0F6-4B04-93D7-A2380886EC59}"/>
              </a:ext>
            </a:extLst>
          </p:cNvPr>
          <p:cNvSpPr txBox="1"/>
          <p:nvPr/>
        </p:nvSpPr>
        <p:spPr>
          <a:xfrm>
            <a:off x="3978412" y="332524"/>
            <a:ext cx="956572" cy="276999"/>
          </a:xfrm>
          <a:prstGeom prst="rect">
            <a:avLst/>
          </a:prstGeom>
          <a:noFill/>
        </p:spPr>
        <p:txBody>
          <a:bodyPr wrap="square" rtlCol="0">
            <a:spAutoFit/>
          </a:bodyPr>
          <a:lstStyle/>
          <a:p>
            <a:r>
              <a:rPr lang="en-GB" sz="1200" dirty="0"/>
              <a:t>1.</a:t>
            </a:r>
          </a:p>
        </p:txBody>
      </p:sp>
      <p:pic>
        <p:nvPicPr>
          <p:cNvPr id="7" name="Picture 5" descr="http://www.floormakers.co.uk/shopping/Products/SADOLIN%20PV67%20Gloss.jpg">
            <a:extLst>
              <a:ext uri="{FF2B5EF4-FFF2-40B4-BE49-F238E27FC236}">
                <a16:creationId xmlns:a16="http://schemas.microsoft.com/office/drawing/2014/main" id="{5966FD44-9EBF-4019-B94D-A15DD1970109}"/>
              </a:ext>
            </a:extLst>
          </p:cNvPr>
          <p:cNvPicPr>
            <a:picLocks noChangeAspect="1" noChangeArrowheads="1"/>
          </p:cNvPicPr>
          <p:nvPr/>
        </p:nvPicPr>
        <p:blipFill>
          <a:blip r:embed="rId3" cstate="print"/>
          <a:srcRect/>
          <a:stretch>
            <a:fillRect/>
          </a:stretch>
        </p:blipFill>
        <p:spPr bwMode="auto">
          <a:xfrm>
            <a:off x="6618246" y="258774"/>
            <a:ext cx="2215480" cy="2215480"/>
          </a:xfrm>
          <a:prstGeom prst="rect">
            <a:avLst/>
          </a:prstGeom>
          <a:noFill/>
        </p:spPr>
      </p:pic>
      <p:sp>
        <p:nvSpPr>
          <p:cNvPr id="8" name="TextBox 7">
            <a:extLst>
              <a:ext uri="{FF2B5EF4-FFF2-40B4-BE49-F238E27FC236}">
                <a16:creationId xmlns:a16="http://schemas.microsoft.com/office/drawing/2014/main" id="{2B8770A9-CFA2-44E8-A525-62D7E312E547}"/>
              </a:ext>
            </a:extLst>
          </p:cNvPr>
          <p:cNvSpPr txBox="1"/>
          <p:nvPr/>
        </p:nvSpPr>
        <p:spPr>
          <a:xfrm>
            <a:off x="6694244" y="330782"/>
            <a:ext cx="925284" cy="276999"/>
          </a:xfrm>
          <a:prstGeom prst="rect">
            <a:avLst/>
          </a:prstGeom>
          <a:noFill/>
        </p:spPr>
        <p:txBody>
          <a:bodyPr wrap="square" rtlCol="0">
            <a:spAutoFit/>
          </a:bodyPr>
          <a:lstStyle/>
          <a:p>
            <a:r>
              <a:rPr lang="en-GB" sz="1200" dirty="0"/>
              <a:t>2.</a:t>
            </a:r>
          </a:p>
        </p:txBody>
      </p:sp>
      <p:pic>
        <p:nvPicPr>
          <p:cNvPr id="9" name="Picture 7" descr="http://www.caneadam.co.uk/content/images/thumbs/0003645_briwax_wax_polish_400g.jpeg">
            <a:extLst>
              <a:ext uri="{FF2B5EF4-FFF2-40B4-BE49-F238E27FC236}">
                <a16:creationId xmlns:a16="http://schemas.microsoft.com/office/drawing/2014/main" id="{89AB9852-0CFF-488D-97B2-7EC0F8D9C8E8}"/>
              </a:ext>
            </a:extLst>
          </p:cNvPr>
          <p:cNvPicPr>
            <a:picLocks noChangeAspect="1" noChangeArrowheads="1"/>
          </p:cNvPicPr>
          <p:nvPr/>
        </p:nvPicPr>
        <p:blipFill>
          <a:blip r:embed="rId4" cstate="print"/>
          <a:srcRect/>
          <a:stretch>
            <a:fillRect/>
          </a:stretch>
        </p:blipFill>
        <p:spPr bwMode="auto">
          <a:xfrm>
            <a:off x="5452770" y="2457604"/>
            <a:ext cx="2007083" cy="2007083"/>
          </a:xfrm>
          <a:prstGeom prst="rect">
            <a:avLst/>
          </a:prstGeom>
          <a:noFill/>
        </p:spPr>
      </p:pic>
      <p:sp>
        <p:nvSpPr>
          <p:cNvPr id="10" name="TextBox 9">
            <a:extLst>
              <a:ext uri="{FF2B5EF4-FFF2-40B4-BE49-F238E27FC236}">
                <a16:creationId xmlns:a16="http://schemas.microsoft.com/office/drawing/2014/main" id="{5AF73FC9-C6FB-4DA7-B8EA-C1D9536FDF78}"/>
              </a:ext>
            </a:extLst>
          </p:cNvPr>
          <p:cNvSpPr txBox="1"/>
          <p:nvPr/>
        </p:nvSpPr>
        <p:spPr>
          <a:xfrm>
            <a:off x="5095581" y="2600481"/>
            <a:ext cx="1005260" cy="276999"/>
          </a:xfrm>
          <a:prstGeom prst="rect">
            <a:avLst/>
          </a:prstGeom>
          <a:noFill/>
        </p:spPr>
        <p:txBody>
          <a:bodyPr wrap="square" rtlCol="0">
            <a:spAutoFit/>
          </a:bodyPr>
          <a:lstStyle/>
          <a:p>
            <a:r>
              <a:rPr lang="en-GB" sz="1200" dirty="0"/>
              <a:t>3.</a:t>
            </a:r>
          </a:p>
        </p:txBody>
      </p:sp>
      <p:pic>
        <p:nvPicPr>
          <p:cNvPr id="11" name="Picture 9" descr="http://www.restexpress.co.uk/acatalog/briwax-colour-chart.jpg">
            <a:extLst>
              <a:ext uri="{FF2B5EF4-FFF2-40B4-BE49-F238E27FC236}">
                <a16:creationId xmlns:a16="http://schemas.microsoft.com/office/drawing/2014/main" id="{8EED9645-0484-4525-B45E-717D2426BA93}"/>
              </a:ext>
            </a:extLst>
          </p:cNvPr>
          <p:cNvPicPr>
            <a:picLocks noChangeAspect="1" noChangeArrowheads="1"/>
          </p:cNvPicPr>
          <p:nvPr/>
        </p:nvPicPr>
        <p:blipFill>
          <a:blip r:embed="rId5" cstate="print"/>
          <a:srcRect/>
          <a:stretch>
            <a:fillRect/>
          </a:stretch>
        </p:blipFill>
        <p:spPr bwMode="auto">
          <a:xfrm>
            <a:off x="595780" y="4805423"/>
            <a:ext cx="2448272" cy="1824116"/>
          </a:xfrm>
          <a:prstGeom prst="rect">
            <a:avLst/>
          </a:prstGeom>
          <a:noFill/>
        </p:spPr>
      </p:pic>
      <p:sp>
        <p:nvSpPr>
          <p:cNvPr id="12" name="TextBox 11">
            <a:extLst>
              <a:ext uri="{FF2B5EF4-FFF2-40B4-BE49-F238E27FC236}">
                <a16:creationId xmlns:a16="http://schemas.microsoft.com/office/drawing/2014/main" id="{EBB6697E-0011-406C-B748-7914869420A7}"/>
              </a:ext>
            </a:extLst>
          </p:cNvPr>
          <p:cNvSpPr txBox="1"/>
          <p:nvPr/>
        </p:nvSpPr>
        <p:spPr>
          <a:xfrm>
            <a:off x="349492" y="4568115"/>
            <a:ext cx="1000132" cy="276999"/>
          </a:xfrm>
          <a:prstGeom prst="rect">
            <a:avLst/>
          </a:prstGeom>
          <a:noFill/>
        </p:spPr>
        <p:txBody>
          <a:bodyPr wrap="square" rtlCol="0">
            <a:spAutoFit/>
          </a:bodyPr>
          <a:lstStyle/>
          <a:p>
            <a:r>
              <a:rPr lang="en-GB" sz="1200" dirty="0"/>
              <a:t>4.</a:t>
            </a:r>
          </a:p>
        </p:txBody>
      </p:sp>
      <p:pic>
        <p:nvPicPr>
          <p:cNvPr id="13" name="Picture 2" descr="http://www.travisperkins.co.uk/webimage/800000/820000/821000/821046-800.jpg">
            <a:extLst>
              <a:ext uri="{FF2B5EF4-FFF2-40B4-BE49-F238E27FC236}">
                <a16:creationId xmlns:a16="http://schemas.microsoft.com/office/drawing/2014/main" id="{83F118E0-A6BC-4B40-BC0D-96CCD8765E9A}"/>
              </a:ext>
            </a:extLst>
          </p:cNvPr>
          <p:cNvPicPr>
            <a:picLocks noChangeAspect="1" noChangeArrowheads="1"/>
          </p:cNvPicPr>
          <p:nvPr/>
        </p:nvPicPr>
        <p:blipFill>
          <a:blip r:embed="rId6" cstate="print"/>
          <a:srcRect l="25758" t="9091" r="25757" b="9090"/>
          <a:stretch>
            <a:fillRect/>
          </a:stretch>
        </p:blipFill>
        <p:spPr bwMode="auto">
          <a:xfrm>
            <a:off x="3534316" y="4497471"/>
            <a:ext cx="1263914" cy="2132856"/>
          </a:xfrm>
          <a:prstGeom prst="rect">
            <a:avLst/>
          </a:prstGeom>
          <a:noFill/>
        </p:spPr>
      </p:pic>
      <p:sp>
        <p:nvSpPr>
          <p:cNvPr id="14" name="TextBox 13">
            <a:extLst>
              <a:ext uri="{FF2B5EF4-FFF2-40B4-BE49-F238E27FC236}">
                <a16:creationId xmlns:a16="http://schemas.microsoft.com/office/drawing/2014/main" id="{34799773-D3CE-4949-9E97-5F1E60CE4A54}"/>
              </a:ext>
            </a:extLst>
          </p:cNvPr>
          <p:cNvSpPr txBox="1"/>
          <p:nvPr/>
        </p:nvSpPr>
        <p:spPr>
          <a:xfrm>
            <a:off x="3250273" y="4508504"/>
            <a:ext cx="987453" cy="276999"/>
          </a:xfrm>
          <a:prstGeom prst="rect">
            <a:avLst/>
          </a:prstGeom>
          <a:noFill/>
        </p:spPr>
        <p:txBody>
          <a:bodyPr wrap="square" rtlCol="0">
            <a:spAutoFit/>
          </a:bodyPr>
          <a:lstStyle/>
          <a:p>
            <a:r>
              <a:rPr lang="en-GB" sz="1200" dirty="0"/>
              <a:t>5.</a:t>
            </a:r>
          </a:p>
        </p:txBody>
      </p:sp>
      <p:pic>
        <p:nvPicPr>
          <p:cNvPr id="15" name="Picture 4" descr="http://www.earthbornpaints.co.uk/images/swatches/wood-stain-colour-card.jpg">
            <a:extLst>
              <a:ext uri="{FF2B5EF4-FFF2-40B4-BE49-F238E27FC236}">
                <a16:creationId xmlns:a16="http://schemas.microsoft.com/office/drawing/2014/main" id="{1A587A01-8814-468F-90D8-03A33BA3A430}"/>
              </a:ext>
            </a:extLst>
          </p:cNvPr>
          <p:cNvPicPr>
            <a:picLocks noChangeAspect="1" noChangeArrowheads="1"/>
          </p:cNvPicPr>
          <p:nvPr/>
        </p:nvPicPr>
        <p:blipFill>
          <a:blip r:embed="rId7" cstate="print"/>
          <a:srcRect/>
          <a:stretch>
            <a:fillRect/>
          </a:stretch>
        </p:blipFill>
        <p:spPr bwMode="auto">
          <a:xfrm>
            <a:off x="5156549" y="4581128"/>
            <a:ext cx="1763597" cy="1826320"/>
          </a:xfrm>
          <a:prstGeom prst="rect">
            <a:avLst/>
          </a:prstGeom>
          <a:noFill/>
        </p:spPr>
      </p:pic>
      <p:sp>
        <p:nvSpPr>
          <p:cNvPr id="16" name="TextBox 15">
            <a:extLst>
              <a:ext uri="{FF2B5EF4-FFF2-40B4-BE49-F238E27FC236}">
                <a16:creationId xmlns:a16="http://schemas.microsoft.com/office/drawing/2014/main" id="{D9FA5B18-30EB-451F-91F8-F9F51B809D56}"/>
              </a:ext>
            </a:extLst>
          </p:cNvPr>
          <p:cNvSpPr txBox="1"/>
          <p:nvPr/>
        </p:nvSpPr>
        <p:spPr>
          <a:xfrm>
            <a:off x="4872506" y="4520153"/>
            <a:ext cx="810065" cy="276999"/>
          </a:xfrm>
          <a:prstGeom prst="rect">
            <a:avLst/>
          </a:prstGeom>
          <a:noFill/>
        </p:spPr>
        <p:txBody>
          <a:bodyPr wrap="square" rtlCol="0">
            <a:spAutoFit/>
          </a:bodyPr>
          <a:lstStyle/>
          <a:p>
            <a:r>
              <a:rPr lang="en-GB" sz="1200" dirty="0"/>
              <a:t>6.</a:t>
            </a:r>
          </a:p>
        </p:txBody>
      </p:sp>
      <p:pic>
        <p:nvPicPr>
          <p:cNvPr id="17" name="Picture 6" descr="http://d1foit7yghv20f.cloudfront.net/assets/images/products/large/dh-wood-paint.jpg">
            <a:extLst>
              <a:ext uri="{FF2B5EF4-FFF2-40B4-BE49-F238E27FC236}">
                <a16:creationId xmlns:a16="http://schemas.microsoft.com/office/drawing/2014/main" id="{D2133CFE-D5E5-494B-8266-2DABFAA5BAB3}"/>
              </a:ext>
            </a:extLst>
          </p:cNvPr>
          <p:cNvPicPr>
            <a:picLocks noChangeAspect="1" noChangeArrowheads="1"/>
          </p:cNvPicPr>
          <p:nvPr/>
        </p:nvPicPr>
        <p:blipFill>
          <a:blip r:embed="rId8" cstate="print"/>
          <a:srcRect/>
          <a:stretch>
            <a:fillRect/>
          </a:stretch>
        </p:blipFill>
        <p:spPr bwMode="auto">
          <a:xfrm>
            <a:off x="7188830" y="4535318"/>
            <a:ext cx="1791196" cy="1791196"/>
          </a:xfrm>
          <a:prstGeom prst="rect">
            <a:avLst/>
          </a:prstGeom>
          <a:noFill/>
        </p:spPr>
      </p:pic>
      <p:sp>
        <p:nvSpPr>
          <p:cNvPr id="18" name="TextBox 17">
            <a:extLst>
              <a:ext uri="{FF2B5EF4-FFF2-40B4-BE49-F238E27FC236}">
                <a16:creationId xmlns:a16="http://schemas.microsoft.com/office/drawing/2014/main" id="{1DC8EBBB-6961-4C00-BEC5-A74F0C5AD924}"/>
              </a:ext>
            </a:extLst>
          </p:cNvPr>
          <p:cNvSpPr txBox="1"/>
          <p:nvPr/>
        </p:nvSpPr>
        <p:spPr>
          <a:xfrm>
            <a:off x="7116822" y="4607326"/>
            <a:ext cx="671564" cy="276999"/>
          </a:xfrm>
          <a:prstGeom prst="rect">
            <a:avLst/>
          </a:prstGeom>
          <a:noFill/>
        </p:spPr>
        <p:txBody>
          <a:bodyPr wrap="square" rtlCol="0">
            <a:spAutoFit/>
          </a:bodyPr>
          <a:lstStyle/>
          <a:p>
            <a:r>
              <a:rPr lang="en-GB" sz="1200" dirty="0"/>
              <a:t>7.</a:t>
            </a:r>
          </a:p>
        </p:txBody>
      </p:sp>
    </p:spTree>
    <p:extLst>
      <p:ext uri="{BB962C8B-B14F-4D97-AF65-F5344CB8AC3E}">
        <p14:creationId xmlns:p14="http://schemas.microsoft.com/office/powerpoint/2010/main" val="867472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dirty="0"/>
              <a:t>Belt sander</a:t>
            </a:r>
          </a:p>
        </p:txBody>
      </p:sp>
      <p:sp>
        <p:nvSpPr>
          <p:cNvPr id="2" name="Content Placeholder 1"/>
          <p:cNvSpPr>
            <a:spLocks noGrp="1"/>
          </p:cNvSpPr>
          <p:nvPr>
            <p:ph idx="1"/>
          </p:nvPr>
        </p:nvSpPr>
        <p:spPr>
          <a:xfrm>
            <a:off x="768096" y="2286000"/>
            <a:ext cx="3155832" cy="4383360"/>
          </a:xfrm>
        </p:spPr>
        <p:txBody>
          <a:bodyPr>
            <a:noAutofit/>
          </a:bodyPr>
          <a:lstStyle/>
          <a:p>
            <a:pPr marL="0" indent="0">
              <a:spcBef>
                <a:spcPts val="0"/>
              </a:spcBef>
              <a:spcAft>
                <a:spcPts val="600"/>
              </a:spcAft>
              <a:buNone/>
            </a:pPr>
            <a:r>
              <a:rPr lang="en-US" sz="2400" dirty="0"/>
              <a:t>You will see these in the school’s workshops. They sand wood in a vertical motion.</a:t>
            </a:r>
          </a:p>
        </p:txBody>
      </p:sp>
      <p:pic>
        <p:nvPicPr>
          <p:cNvPr id="5" name="Picture 2" descr="http://www.kalamazooind.com/wp-content/uploads/2009/10/s460d21.jpg">
            <a:extLst>
              <a:ext uri="{FF2B5EF4-FFF2-40B4-BE49-F238E27FC236}">
                <a16:creationId xmlns:a16="http://schemas.microsoft.com/office/drawing/2014/main" id="{5D156CBB-43C8-4BDE-8677-E865623186F6}"/>
              </a:ext>
            </a:extLst>
          </p:cNvPr>
          <p:cNvPicPr>
            <a:picLocks noChangeAspect="1" noChangeArrowheads="1"/>
          </p:cNvPicPr>
          <p:nvPr/>
        </p:nvPicPr>
        <p:blipFill>
          <a:blip r:embed="rId2" cstate="print"/>
          <a:srcRect/>
          <a:stretch>
            <a:fillRect/>
          </a:stretch>
        </p:blipFill>
        <p:spPr bwMode="auto">
          <a:xfrm>
            <a:off x="4144055" y="334696"/>
            <a:ext cx="3592198" cy="6391814"/>
          </a:xfrm>
          <a:prstGeom prst="rect">
            <a:avLst/>
          </a:prstGeom>
          <a:noFill/>
        </p:spPr>
      </p:pic>
    </p:spTree>
    <p:extLst>
      <p:ext uri="{BB962C8B-B14F-4D97-AF65-F5344CB8AC3E}">
        <p14:creationId xmlns:p14="http://schemas.microsoft.com/office/powerpoint/2010/main" val="3154450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dirty="0"/>
              <a:t>disc sander</a:t>
            </a:r>
          </a:p>
        </p:txBody>
      </p:sp>
      <p:sp>
        <p:nvSpPr>
          <p:cNvPr id="2" name="Content Placeholder 1"/>
          <p:cNvSpPr>
            <a:spLocks noGrp="1"/>
          </p:cNvSpPr>
          <p:nvPr>
            <p:ph idx="1"/>
          </p:nvPr>
        </p:nvSpPr>
        <p:spPr>
          <a:xfrm>
            <a:off x="768096" y="2286000"/>
            <a:ext cx="2435752" cy="4383360"/>
          </a:xfrm>
        </p:spPr>
        <p:txBody>
          <a:bodyPr>
            <a:noAutofit/>
          </a:bodyPr>
          <a:lstStyle/>
          <a:p>
            <a:pPr marL="0" indent="0">
              <a:spcBef>
                <a:spcPts val="0"/>
              </a:spcBef>
              <a:spcAft>
                <a:spcPts val="600"/>
              </a:spcAft>
              <a:buNone/>
            </a:pPr>
            <a:r>
              <a:rPr lang="en-US" dirty="0"/>
              <a:t>These sand in a rotational motion. </a:t>
            </a:r>
          </a:p>
        </p:txBody>
      </p:sp>
      <p:pic>
        <p:nvPicPr>
          <p:cNvPr id="6" name="Picture 4" descr="http://newtoolreviews.com/images/w1708_cat_a1.jpg">
            <a:extLst>
              <a:ext uri="{FF2B5EF4-FFF2-40B4-BE49-F238E27FC236}">
                <a16:creationId xmlns:a16="http://schemas.microsoft.com/office/drawing/2014/main" id="{9924D4D8-3499-4149-A51F-07721DFC38DA}"/>
              </a:ext>
            </a:extLst>
          </p:cNvPr>
          <p:cNvPicPr>
            <a:picLocks noChangeAspect="1" noChangeArrowheads="1"/>
          </p:cNvPicPr>
          <p:nvPr/>
        </p:nvPicPr>
        <p:blipFill>
          <a:blip r:embed="rId2" cstate="print"/>
          <a:srcRect/>
          <a:stretch>
            <a:fillRect/>
          </a:stretch>
        </p:blipFill>
        <p:spPr bwMode="auto">
          <a:xfrm>
            <a:off x="3447777" y="2228057"/>
            <a:ext cx="4984753" cy="3744416"/>
          </a:xfrm>
          <a:prstGeom prst="rect">
            <a:avLst/>
          </a:prstGeom>
          <a:noFill/>
        </p:spPr>
      </p:pic>
      <p:sp>
        <p:nvSpPr>
          <p:cNvPr id="3" name="Curved Down Arrow 2"/>
          <p:cNvSpPr/>
          <p:nvPr/>
        </p:nvSpPr>
        <p:spPr>
          <a:xfrm>
            <a:off x="5436096" y="2852936"/>
            <a:ext cx="1152128" cy="7200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495736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dirty="0"/>
              <a:t>Hand held sanders</a:t>
            </a:r>
          </a:p>
        </p:txBody>
      </p:sp>
      <p:sp>
        <p:nvSpPr>
          <p:cNvPr id="2" name="Content Placeholder 1"/>
          <p:cNvSpPr>
            <a:spLocks noGrp="1"/>
          </p:cNvSpPr>
          <p:nvPr>
            <p:ph idx="1"/>
          </p:nvPr>
        </p:nvSpPr>
        <p:spPr>
          <a:xfrm>
            <a:off x="768096" y="2286000"/>
            <a:ext cx="3659888" cy="4383360"/>
          </a:xfrm>
        </p:spPr>
        <p:txBody>
          <a:bodyPr>
            <a:noAutofit/>
          </a:bodyPr>
          <a:lstStyle/>
          <a:p>
            <a:pPr marL="0" indent="0">
              <a:spcBef>
                <a:spcPts val="0"/>
              </a:spcBef>
              <a:spcAft>
                <a:spcPts val="600"/>
              </a:spcAft>
              <a:buNone/>
            </a:pPr>
            <a:r>
              <a:rPr lang="en-US" sz="2400" dirty="0"/>
              <a:t>Hand held Orbital Sanders come in many shapes and sizes. Each have a dust extractor attached to them to stop the use breathing in </a:t>
            </a:r>
            <a:r>
              <a:rPr lang="en-US" sz="2400" dirty="0" smtClean="0"/>
              <a:t>excess </a:t>
            </a:r>
            <a:r>
              <a:rPr lang="en-US" sz="2400" dirty="0"/>
              <a:t>dust. They sand by moving the sanding beds in small circular motions (orbital motions).</a:t>
            </a:r>
          </a:p>
        </p:txBody>
      </p:sp>
      <p:pic>
        <p:nvPicPr>
          <p:cNvPr id="5" name="Picture 12" descr="http://i1.squidoocdn.com/resize/squidoo_images/-1/lens13728431_1285516906palm_sander.jpg">
            <a:extLst>
              <a:ext uri="{FF2B5EF4-FFF2-40B4-BE49-F238E27FC236}">
                <a16:creationId xmlns:a16="http://schemas.microsoft.com/office/drawing/2014/main" id="{16631D3D-421B-4A80-B9C5-B8D1CEE7A7EF}"/>
              </a:ext>
            </a:extLst>
          </p:cNvPr>
          <p:cNvPicPr>
            <a:picLocks noChangeAspect="1" noChangeArrowheads="1"/>
          </p:cNvPicPr>
          <p:nvPr/>
        </p:nvPicPr>
        <p:blipFill>
          <a:blip r:embed="rId2" cstate="print"/>
          <a:srcRect/>
          <a:stretch>
            <a:fillRect/>
          </a:stretch>
        </p:blipFill>
        <p:spPr bwMode="auto">
          <a:xfrm>
            <a:off x="5902332" y="3501008"/>
            <a:ext cx="3241668" cy="3241668"/>
          </a:xfrm>
          <a:prstGeom prst="rect">
            <a:avLst/>
          </a:prstGeom>
          <a:noFill/>
        </p:spPr>
      </p:pic>
      <p:pic>
        <p:nvPicPr>
          <p:cNvPr id="7" name="Picture 6" descr="http://www.tool-net.co.uk/data/tools/saorpss200a.jpg">
            <a:extLst>
              <a:ext uri="{FF2B5EF4-FFF2-40B4-BE49-F238E27FC236}">
                <a16:creationId xmlns:a16="http://schemas.microsoft.com/office/drawing/2014/main" id="{F3AD47AC-5AE6-4D47-8B19-53B3E433B229}"/>
              </a:ext>
            </a:extLst>
          </p:cNvPr>
          <p:cNvPicPr>
            <a:picLocks noChangeAspect="1" noChangeArrowheads="1"/>
          </p:cNvPicPr>
          <p:nvPr/>
        </p:nvPicPr>
        <p:blipFill rotWithShape="1">
          <a:blip r:embed="rId3" cstate="print"/>
          <a:srcRect r="1167"/>
          <a:stretch/>
        </p:blipFill>
        <p:spPr bwMode="auto">
          <a:xfrm>
            <a:off x="5940154" y="604266"/>
            <a:ext cx="3203846" cy="3241668"/>
          </a:xfrm>
          <a:prstGeom prst="rect">
            <a:avLst/>
          </a:prstGeom>
          <a:noFill/>
        </p:spPr>
      </p:pic>
    </p:spTree>
    <p:extLst>
      <p:ext uri="{BB962C8B-B14F-4D97-AF65-F5344CB8AC3E}">
        <p14:creationId xmlns:p14="http://schemas.microsoft.com/office/powerpoint/2010/main" val="1204583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http://static.ddmcdn.com/gif/power-drill-1.jpg">
            <a:extLst>
              <a:ext uri="{FF2B5EF4-FFF2-40B4-BE49-F238E27FC236}">
                <a16:creationId xmlns:a16="http://schemas.microsoft.com/office/drawing/2014/main" id="{743DEF72-8C1F-44C0-B7E6-42C824479096}"/>
              </a:ext>
            </a:extLst>
          </p:cNvPr>
          <p:cNvPicPr>
            <a:picLocks noChangeAspect="1" noChangeArrowheads="1"/>
          </p:cNvPicPr>
          <p:nvPr/>
        </p:nvPicPr>
        <p:blipFill>
          <a:blip r:embed="rId2" cstate="print"/>
          <a:srcRect/>
          <a:stretch>
            <a:fillRect/>
          </a:stretch>
        </p:blipFill>
        <p:spPr bwMode="auto">
          <a:xfrm>
            <a:off x="3635896" y="1628800"/>
            <a:ext cx="5388080" cy="4041061"/>
          </a:xfrm>
          <a:prstGeom prst="rect">
            <a:avLst/>
          </a:prstGeom>
          <a:noFill/>
        </p:spPr>
      </p:pic>
      <p:sp>
        <p:nvSpPr>
          <p:cNvPr id="4" name="Title 3"/>
          <p:cNvSpPr>
            <a:spLocks noGrp="1"/>
          </p:cNvSpPr>
          <p:nvPr>
            <p:ph type="title"/>
          </p:nvPr>
        </p:nvSpPr>
        <p:spPr>
          <a:xfrm>
            <a:off x="768096" y="585216"/>
            <a:ext cx="4550113" cy="1499616"/>
          </a:xfrm>
        </p:spPr>
        <p:txBody>
          <a:bodyPr>
            <a:normAutofit/>
          </a:bodyPr>
          <a:lstStyle/>
          <a:p>
            <a:r>
              <a:rPr lang="en-GB" dirty="0"/>
              <a:t>Cordless drill</a:t>
            </a:r>
          </a:p>
        </p:txBody>
      </p:sp>
      <p:sp>
        <p:nvSpPr>
          <p:cNvPr id="2" name="Content Placeholder 1"/>
          <p:cNvSpPr>
            <a:spLocks noGrp="1"/>
          </p:cNvSpPr>
          <p:nvPr>
            <p:ph idx="1"/>
          </p:nvPr>
        </p:nvSpPr>
        <p:spPr>
          <a:xfrm>
            <a:off x="768096" y="2286000"/>
            <a:ext cx="3371856" cy="4383360"/>
          </a:xfrm>
        </p:spPr>
        <p:txBody>
          <a:bodyPr>
            <a:noAutofit/>
          </a:bodyPr>
          <a:lstStyle/>
          <a:p>
            <a:pPr marL="0" indent="0">
              <a:spcBef>
                <a:spcPts val="0"/>
              </a:spcBef>
              <a:spcAft>
                <a:spcPts val="600"/>
              </a:spcAft>
              <a:buNone/>
            </a:pPr>
            <a:r>
              <a:rPr lang="en-US" sz="2400" dirty="0"/>
              <a:t>This does the same as the bench and pillar drill, but because it is not attached to anything it can drill holes in more awkward areas. </a:t>
            </a:r>
          </a:p>
          <a:p>
            <a:pPr marL="0" indent="0">
              <a:spcBef>
                <a:spcPts val="0"/>
              </a:spcBef>
              <a:spcAft>
                <a:spcPts val="600"/>
              </a:spcAft>
              <a:buNone/>
            </a:pPr>
            <a:endParaRPr lang="en-US" sz="2400" dirty="0"/>
          </a:p>
          <a:p>
            <a:pPr marL="0" indent="0">
              <a:spcBef>
                <a:spcPts val="0"/>
              </a:spcBef>
              <a:spcAft>
                <a:spcPts val="600"/>
              </a:spcAft>
              <a:buNone/>
            </a:pPr>
            <a:r>
              <a:rPr lang="en-US" sz="2400" dirty="0"/>
              <a:t>This can also be used as an electric screwdriver if the drill bit is changed for a screw bit.</a:t>
            </a:r>
          </a:p>
        </p:txBody>
      </p:sp>
    </p:spTree>
    <p:extLst>
      <p:ext uri="{BB962C8B-B14F-4D97-AF65-F5344CB8AC3E}">
        <p14:creationId xmlns:p14="http://schemas.microsoft.com/office/powerpoint/2010/main" val="1922919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dirty="0"/>
              <a:t>Drill bits</a:t>
            </a:r>
          </a:p>
        </p:txBody>
      </p:sp>
      <p:sp>
        <p:nvSpPr>
          <p:cNvPr id="2" name="Content Placeholder 1"/>
          <p:cNvSpPr>
            <a:spLocks noGrp="1"/>
          </p:cNvSpPr>
          <p:nvPr>
            <p:ph idx="1"/>
          </p:nvPr>
        </p:nvSpPr>
        <p:spPr>
          <a:xfrm>
            <a:off x="768096" y="4290786"/>
            <a:ext cx="2435752" cy="1287016"/>
          </a:xfrm>
        </p:spPr>
        <p:txBody>
          <a:bodyPr>
            <a:noAutofit/>
          </a:bodyPr>
          <a:lstStyle/>
          <a:p>
            <a:pPr marL="0" indent="0">
              <a:spcBef>
                <a:spcPts val="0"/>
              </a:spcBef>
              <a:spcAft>
                <a:spcPts val="600"/>
              </a:spcAft>
              <a:buNone/>
            </a:pPr>
            <a:r>
              <a:rPr lang="en-US" sz="1800" b="1" dirty="0" smtClean="0"/>
              <a:t>TWIST DRILL</a:t>
            </a:r>
          </a:p>
          <a:p>
            <a:pPr marL="0" indent="0">
              <a:spcBef>
                <a:spcPts val="0"/>
              </a:spcBef>
              <a:spcAft>
                <a:spcPts val="600"/>
              </a:spcAft>
              <a:buNone/>
            </a:pPr>
            <a:r>
              <a:rPr lang="en-US" sz="1800" dirty="0" smtClean="0"/>
              <a:t>Used </a:t>
            </a:r>
            <a:r>
              <a:rPr lang="en-US" sz="1800" dirty="0"/>
              <a:t>for drilling holes. A normal drill set will include sizes from 1mm to 14mm.</a:t>
            </a:r>
          </a:p>
        </p:txBody>
      </p:sp>
      <p:pic>
        <p:nvPicPr>
          <p:cNvPr id="5" name="Picture 2">
            <a:extLst>
              <a:ext uri="{FF2B5EF4-FFF2-40B4-BE49-F238E27FC236}">
                <a16:creationId xmlns:a16="http://schemas.microsoft.com/office/drawing/2014/main" id="{D1F0237F-7B1A-47FB-8BEC-61843CFCD9D9}"/>
              </a:ext>
            </a:extLst>
          </p:cNvPr>
          <p:cNvPicPr>
            <a:picLocks noChangeAspect="1" noChangeArrowheads="1"/>
          </p:cNvPicPr>
          <p:nvPr/>
        </p:nvPicPr>
        <p:blipFill rotWithShape="1">
          <a:blip r:embed="rId2" cstate="print"/>
          <a:srcRect l="840" t="38086" r="2588" b="32293"/>
          <a:stretch/>
        </p:blipFill>
        <p:spPr bwMode="auto">
          <a:xfrm>
            <a:off x="189711" y="2084832"/>
            <a:ext cx="8764577" cy="2016224"/>
          </a:xfrm>
          <a:prstGeom prst="rect">
            <a:avLst/>
          </a:prstGeom>
          <a:noFill/>
          <a:ln w="9525">
            <a:noFill/>
            <a:miter lim="800000"/>
            <a:headEnd/>
            <a:tailEnd/>
          </a:ln>
          <a:effectLst/>
        </p:spPr>
      </p:pic>
      <p:sp>
        <p:nvSpPr>
          <p:cNvPr id="7" name="Content Placeholder 1">
            <a:extLst>
              <a:ext uri="{FF2B5EF4-FFF2-40B4-BE49-F238E27FC236}">
                <a16:creationId xmlns:a16="http://schemas.microsoft.com/office/drawing/2014/main" id="{A3847264-8B73-4023-A6F2-53B5C6A65411}"/>
              </a:ext>
            </a:extLst>
          </p:cNvPr>
          <p:cNvSpPr txBox="1">
            <a:spLocks/>
          </p:cNvSpPr>
          <p:nvPr/>
        </p:nvSpPr>
        <p:spPr>
          <a:xfrm>
            <a:off x="3521195" y="4290786"/>
            <a:ext cx="2435752" cy="128701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spcBef>
                <a:spcPts val="0"/>
              </a:spcBef>
              <a:spcAft>
                <a:spcPts val="600"/>
              </a:spcAft>
              <a:buFont typeface="Tw Cen MT" panose="020B0602020104020603" pitchFamily="34" charset="0"/>
              <a:buNone/>
            </a:pPr>
            <a:r>
              <a:rPr lang="en-US" sz="1800" b="1" dirty="0" smtClean="0"/>
              <a:t>FORSTNER BIT</a:t>
            </a:r>
          </a:p>
          <a:p>
            <a:pPr marL="0" indent="0">
              <a:spcBef>
                <a:spcPts val="0"/>
              </a:spcBef>
              <a:spcAft>
                <a:spcPts val="600"/>
              </a:spcAft>
              <a:buFont typeface="Tw Cen MT" panose="020B0602020104020603" pitchFamily="34" charset="0"/>
              <a:buNone/>
            </a:pPr>
            <a:r>
              <a:rPr lang="en-US" sz="1800" dirty="0" smtClean="0"/>
              <a:t>Used </a:t>
            </a:r>
            <a:r>
              <a:rPr lang="en-US" sz="1800" dirty="0"/>
              <a:t>for larger diameter holes. When using this bit the hole is drilled very slowly so that the bit does not ‘jam’ in the wood.</a:t>
            </a:r>
          </a:p>
        </p:txBody>
      </p:sp>
      <p:sp>
        <p:nvSpPr>
          <p:cNvPr id="8" name="Content Placeholder 1">
            <a:extLst>
              <a:ext uri="{FF2B5EF4-FFF2-40B4-BE49-F238E27FC236}">
                <a16:creationId xmlns:a16="http://schemas.microsoft.com/office/drawing/2014/main" id="{97BC432C-43EB-441C-AAA0-4F292B2C754B}"/>
              </a:ext>
            </a:extLst>
          </p:cNvPr>
          <p:cNvSpPr txBox="1">
            <a:spLocks/>
          </p:cNvSpPr>
          <p:nvPr/>
        </p:nvSpPr>
        <p:spPr>
          <a:xfrm>
            <a:off x="6274294" y="4290786"/>
            <a:ext cx="2435752" cy="128701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spcBef>
                <a:spcPts val="0"/>
              </a:spcBef>
              <a:spcAft>
                <a:spcPts val="600"/>
              </a:spcAft>
              <a:buFont typeface="Tw Cen MT" panose="020B0602020104020603" pitchFamily="34" charset="0"/>
              <a:buNone/>
            </a:pPr>
            <a:r>
              <a:rPr lang="en-US" sz="1800" b="1" dirty="0" smtClean="0"/>
              <a:t>HOLE SAW</a:t>
            </a:r>
          </a:p>
          <a:p>
            <a:pPr marL="0" indent="0">
              <a:spcBef>
                <a:spcPts val="0"/>
              </a:spcBef>
              <a:spcAft>
                <a:spcPts val="600"/>
              </a:spcAft>
              <a:buFont typeface="Tw Cen MT" panose="020B0602020104020603" pitchFamily="34" charset="0"/>
              <a:buNone/>
            </a:pPr>
            <a:r>
              <a:rPr lang="en-US" sz="1800" dirty="0" smtClean="0"/>
              <a:t>For </a:t>
            </a:r>
            <a:r>
              <a:rPr lang="en-US" sz="1800" dirty="0"/>
              <a:t>large diameters a hole saw can be used. The advantage of this type of drill bit is that the blade can be changed to give different sizes of diameter.</a:t>
            </a:r>
          </a:p>
        </p:txBody>
      </p:sp>
    </p:spTree>
    <p:extLst>
      <p:ext uri="{BB962C8B-B14F-4D97-AF65-F5344CB8AC3E}">
        <p14:creationId xmlns:p14="http://schemas.microsoft.com/office/powerpoint/2010/main" val="344153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dirty="0" smtClean="0"/>
              <a:t>Drill bits 2</a:t>
            </a:r>
            <a:endParaRPr lang="en-GB" dirty="0"/>
          </a:p>
        </p:txBody>
      </p:sp>
      <p:sp>
        <p:nvSpPr>
          <p:cNvPr id="2" name="Content Placeholder 1"/>
          <p:cNvSpPr>
            <a:spLocks noGrp="1"/>
          </p:cNvSpPr>
          <p:nvPr>
            <p:ph idx="1"/>
          </p:nvPr>
        </p:nvSpPr>
        <p:spPr>
          <a:xfrm>
            <a:off x="1825276" y="4150156"/>
            <a:ext cx="2435752" cy="2704739"/>
          </a:xfrm>
        </p:spPr>
        <p:txBody>
          <a:bodyPr>
            <a:noAutofit/>
          </a:bodyPr>
          <a:lstStyle/>
          <a:p>
            <a:pPr marL="0" indent="0">
              <a:spcBef>
                <a:spcPts val="0"/>
              </a:spcBef>
              <a:spcAft>
                <a:spcPts val="600"/>
              </a:spcAft>
              <a:buNone/>
            </a:pPr>
            <a:r>
              <a:rPr lang="en-US" sz="1800" b="1" dirty="0" smtClean="0"/>
              <a:t>Pilot drill/hole</a:t>
            </a:r>
          </a:p>
          <a:p>
            <a:pPr marL="0" indent="0">
              <a:spcBef>
                <a:spcPts val="0"/>
              </a:spcBef>
              <a:spcAft>
                <a:spcPts val="600"/>
              </a:spcAft>
              <a:buNone/>
            </a:pPr>
            <a:r>
              <a:rPr lang="en-US" sz="1800" dirty="0" smtClean="0"/>
              <a:t>A small hole that will be drilled first. </a:t>
            </a:r>
          </a:p>
          <a:p>
            <a:pPr marL="0" indent="0">
              <a:spcBef>
                <a:spcPts val="0"/>
              </a:spcBef>
              <a:spcAft>
                <a:spcPts val="600"/>
              </a:spcAft>
              <a:buNone/>
            </a:pPr>
            <a:r>
              <a:rPr lang="en-US" sz="1800" dirty="0" smtClean="0"/>
              <a:t>Can be done so that a screw will be located in the wood, the wood won’t split, easier for a screw/bigger drill bit to go in, ensures alignment when countersunk.</a:t>
            </a:r>
            <a:endParaRPr lang="en-US" sz="1800" dirty="0"/>
          </a:p>
        </p:txBody>
      </p:sp>
      <p:sp>
        <p:nvSpPr>
          <p:cNvPr id="7" name="Content Placeholder 1">
            <a:extLst>
              <a:ext uri="{FF2B5EF4-FFF2-40B4-BE49-F238E27FC236}">
                <a16:creationId xmlns:a16="http://schemas.microsoft.com/office/drawing/2014/main" id="{A3847264-8B73-4023-A6F2-53B5C6A65411}"/>
              </a:ext>
            </a:extLst>
          </p:cNvPr>
          <p:cNvSpPr txBox="1">
            <a:spLocks/>
          </p:cNvSpPr>
          <p:nvPr/>
        </p:nvSpPr>
        <p:spPr>
          <a:xfrm>
            <a:off x="4644008" y="4153260"/>
            <a:ext cx="2435752" cy="222806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spcBef>
                <a:spcPts val="0"/>
              </a:spcBef>
              <a:spcAft>
                <a:spcPts val="600"/>
              </a:spcAft>
              <a:buFont typeface="Tw Cen MT" panose="020B0602020104020603" pitchFamily="34" charset="0"/>
              <a:buNone/>
            </a:pPr>
            <a:r>
              <a:rPr lang="en-US" sz="1800" b="1" dirty="0" smtClean="0"/>
              <a:t>Countersink hole</a:t>
            </a:r>
          </a:p>
          <a:p>
            <a:pPr marL="0" indent="0">
              <a:spcBef>
                <a:spcPts val="0"/>
              </a:spcBef>
              <a:spcAft>
                <a:spcPts val="600"/>
              </a:spcAft>
              <a:buFont typeface="Tw Cen MT" panose="020B0602020104020603" pitchFamily="34" charset="0"/>
              <a:buNone/>
            </a:pPr>
            <a:r>
              <a:rPr lang="en-US" sz="1800" dirty="0" smtClean="0"/>
              <a:t>A countersink drill widens a drilled hole to allow a countersink screw to fit and be flush. </a:t>
            </a:r>
          </a:p>
          <a:p>
            <a:pPr marL="0" indent="0">
              <a:spcBef>
                <a:spcPts val="0"/>
              </a:spcBef>
              <a:spcAft>
                <a:spcPts val="600"/>
              </a:spcAft>
              <a:buFont typeface="Tw Cen MT" panose="020B0602020104020603" pitchFamily="34" charset="0"/>
              <a:buNone/>
            </a:pPr>
            <a:r>
              <a:rPr lang="en-US" sz="1800" dirty="0" smtClean="0"/>
              <a:t>Countersink drills can also be used to remove a burr when drilling or tapping. </a:t>
            </a:r>
            <a:endParaRPr lang="en-US" sz="1800" dirty="0"/>
          </a:p>
        </p:txBody>
      </p:sp>
      <p:pic>
        <p:nvPicPr>
          <p:cNvPr id="1026" name="Picture 2" descr="https://encrypted-tbn0.gstatic.com/images?q=tbn:ANd9GcTfX3_0QLN6giHqcjOvQi428_P0-DXUyzBIvzEWspcVpnpsI-9J16AIIxvo-3Q:https://ddncv4atff9xl.cloudfront.net/storage/products/2010/11/12/thumbnails/thumbnail_ldeo4d7p0x1tko8k.jpg&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700808"/>
            <a:ext cx="2202933" cy="22029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lot Dr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094413" y="2067339"/>
            <a:ext cx="1685527" cy="1685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216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1CADE4"/>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2400" dirty="0">
                <a:solidFill>
                  <a:srgbClr val="FFFFFF"/>
                </a:solidFill>
              </a:rPr>
              <a:t>Learning Intentions</a:t>
            </a:r>
          </a:p>
          <a:p>
            <a:pPr>
              <a:buFont typeface="Arial" panose="020B0604020202020204" pitchFamily="34" charset="0"/>
              <a:buChar char="•"/>
            </a:pPr>
            <a:r>
              <a:rPr lang="en-GB" sz="1600" dirty="0">
                <a:solidFill>
                  <a:srgbClr val="FFFFFF"/>
                </a:solidFill>
              </a:rPr>
              <a:t> </a:t>
            </a:r>
            <a:r>
              <a:rPr lang="en-US" sz="1600" dirty="0">
                <a:solidFill>
                  <a:srgbClr val="FFFFFF"/>
                </a:solidFill>
              </a:rPr>
              <a:t>Develop our understanding of woods, tools and manufacturing processes.</a:t>
            </a:r>
          </a:p>
          <a:p>
            <a:pPr marL="0" indent="0">
              <a:buNone/>
            </a:pPr>
            <a:endParaRPr lang="en-GB" sz="1600" dirty="0">
              <a:solidFill>
                <a:srgbClr val="FFFFFF"/>
              </a:solidFill>
            </a:endParaRPr>
          </a:p>
          <a:p>
            <a:pPr marL="0" indent="0">
              <a:buNone/>
            </a:pPr>
            <a:r>
              <a:rPr lang="en-GB" sz="2400" dirty="0">
                <a:solidFill>
                  <a:srgbClr val="FFFFFF"/>
                </a:solidFill>
              </a:rPr>
              <a:t>Success Criteria</a:t>
            </a:r>
          </a:p>
          <a:p>
            <a:pPr>
              <a:buFont typeface="Arial" panose="020B0604020202020204" pitchFamily="34" charset="0"/>
              <a:buChar char="•"/>
            </a:pPr>
            <a:r>
              <a:rPr lang="en-GB" sz="1600" dirty="0">
                <a:solidFill>
                  <a:srgbClr val="FFFFFF"/>
                </a:solidFill>
              </a:rPr>
              <a:t> </a:t>
            </a:r>
            <a:r>
              <a:rPr lang="en-US" sz="1600" dirty="0">
                <a:solidFill>
                  <a:srgbClr val="FFFFFF"/>
                </a:solidFill>
              </a:rPr>
              <a:t>I can name all the tools used in the wood workshop. </a:t>
            </a:r>
          </a:p>
          <a:p>
            <a:pPr>
              <a:buFont typeface="Arial" panose="020B0604020202020204" pitchFamily="34" charset="0"/>
              <a:buChar char="•"/>
            </a:pPr>
            <a:r>
              <a:rPr lang="en-US" sz="1600" dirty="0">
                <a:solidFill>
                  <a:srgbClr val="FFFFFF"/>
                </a:solidFill>
              </a:rPr>
              <a:t> I can explain the different properties of wood. </a:t>
            </a:r>
          </a:p>
          <a:p>
            <a:pPr>
              <a:buFont typeface="Arial" panose="020B0604020202020204" pitchFamily="34" charset="0"/>
              <a:buChar char="•"/>
            </a:pPr>
            <a:r>
              <a:rPr lang="en-US" sz="1600" dirty="0">
                <a:solidFill>
                  <a:srgbClr val="FFFFFF"/>
                </a:solidFill>
              </a:rPr>
              <a:t> I can name and explain the different manufacturing processes for wood. </a:t>
            </a:r>
          </a:p>
          <a:p>
            <a:pPr marL="0" indent="0">
              <a:buNone/>
            </a:pPr>
            <a:endParaRPr lang="en-GB" sz="1600" dirty="0">
              <a:solidFill>
                <a:srgbClr val="FFFFFF"/>
              </a:solidFill>
            </a:endParaRPr>
          </a:p>
          <a:p>
            <a:endParaRPr lang="en-GB" sz="1600" dirty="0">
              <a:solidFill>
                <a:srgbClr val="FFFFFF"/>
              </a:solidFill>
            </a:endParaRPr>
          </a:p>
          <a:p>
            <a:pPr marL="0" indent="0">
              <a:buNone/>
            </a:pPr>
            <a:endParaRPr lang="en-GB" sz="1600" dirty="0">
              <a:solidFill>
                <a:srgbClr val="FFFFFF"/>
              </a:solidFill>
            </a:endParaRPr>
          </a:p>
          <a:p>
            <a:pPr marL="342900" indent="-342900">
              <a:buFont typeface="+mj-lt"/>
              <a:buAutoNum type="arabicPeriod"/>
            </a:pPr>
            <a:endParaRPr lang="en-GB" dirty="0">
              <a:solidFill>
                <a:srgbClr val="FFFFFF"/>
              </a:solidFill>
            </a:endParaRPr>
          </a:p>
          <a:p>
            <a:pPr marL="0" indent="0">
              <a:buNone/>
            </a:pPr>
            <a:endParaRPr lang="en-GB" sz="1500" dirty="0">
              <a:solidFill>
                <a:srgbClr val="FFFFFF"/>
              </a:solidFill>
            </a:endParaRPr>
          </a:p>
          <a:p>
            <a:pPr marL="0" indent="0">
              <a:buNone/>
            </a:pPr>
            <a:endParaRPr lang="en-GB" sz="15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0864085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dirty="0"/>
              <a:t>drills</a:t>
            </a:r>
          </a:p>
        </p:txBody>
      </p:sp>
      <p:sp>
        <p:nvSpPr>
          <p:cNvPr id="2" name="Content Placeholder 1"/>
          <p:cNvSpPr>
            <a:spLocks noGrp="1"/>
          </p:cNvSpPr>
          <p:nvPr>
            <p:ph idx="1"/>
          </p:nvPr>
        </p:nvSpPr>
        <p:spPr>
          <a:xfrm>
            <a:off x="768096" y="2286000"/>
            <a:ext cx="4379968" cy="4383360"/>
          </a:xfrm>
        </p:spPr>
        <p:txBody>
          <a:bodyPr>
            <a:noAutofit/>
          </a:bodyPr>
          <a:lstStyle/>
          <a:p>
            <a:pPr marL="0" indent="0">
              <a:spcBef>
                <a:spcPts val="0"/>
              </a:spcBef>
              <a:spcAft>
                <a:spcPts val="600"/>
              </a:spcAft>
              <a:buNone/>
            </a:pPr>
            <a:r>
              <a:rPr lang="en-US" dirty="0"/>
              <a:t>Safety</a:t>
            </a:r>
          </a:p>
          <a:p>
            <a:pPr marL="342900" indent="-342900">
              <a:spcBef>
                <a:spcPts val="0"/>
              </a:spcBef>
              <a:spcAft>
                <a:spcPts val="600"/>
              </a:spcAft>
              <a:buFont typeface="+mj-lt"/>
              <a:buAutoNum type="arabicPeriod"/>
            </a:pPr>
            <a:r>
              <a:rPr lang="en-US" dirty="0"/>
              <a:t>Always use the guard. </a:t>
            </a:r>
          </a:p>
          <a:p>
            <a:pPr marL="342900" indent="-342900">
              <a:spcBef>
                <a:spcPts val="0"/>
              </a:spcBef>
              <a:spcAft>
                <a:spcPts val="600"/>
              </a:spcAft>
              <a:buFont typeface="+mj-lt"/>
              <a:buAutoNum type="arabicPeriod"/>
            </a:pPr>
            <a:r>
              <a:rPr lang="en-US" dirty="0"/>
              <a:t>Wear </a:t>
            </a:r>
            <a:r>
              <a:rPr lang="en-US" dirty="0" smtClean="0"/>
              <a:t>goggles </a:t>
            </a:r>
            <a:r>
              <a:rPr lang="en-US" dirty="0"/>
              <a:t>when drilling materials.</a:t>
            </a:r>
          </a:p>
          <a:p>
            <a:pPr marL="342900" indent="-342900">
              <a:spcBef>
                <a:spcPts val="0"/>
              </a:spcBef>
              <a:spcAft>
                <a:spcPts val="600"/>
              </a:spcAft>
              <a:buFont typeface="+mj-lt"/>
              <a:buAutoNum type="arabicPeriod"/>
            </a:pPr>
            <a:r>
              <a:rPr lang="en-US" dirty="0"/>
              <a:t>Clamp the materials down or use a machine vice. </a:t>
            </a:r>
          </a:p>
          <a:p>
            <a:pPr marL="342900" indent="-342900">
              <a:spcBef>
                <a:spcPts val="0"/>
              </a:spcBef>
              <a:spcAft>
                <a:spcPts val="600"/>
              </a:spcAft>
              <a:buFont typeface="+mj-lt"/>
              <a:buAutoNum type="arabicPeriod"/>
            </a:pPr>
            <a:r>
              <a:rPr lang="en-US" dirty="0"/>
              <a:t>Never hold materials by hand while drilling. </a:t>
            </a:r>
          </a:p>
          <a:p>
            <a:pPr marL="342900" indent="-342900">
              <a:spcBef>
                <a:spcPts val="0"/>
              </a:spcBef>
              <a:spcAft>
                <a:spcPts val="600"/>
              </a:spcAft>
              <a:buFont typeface="+mj-lt"/>
              <a:buAutoNum type="arabicPeriod"/>
            </a:pPr>
            <a:r>
              <a:rPr lang="en-US" dirty="0"/>
              <a:t>Always allow the chippings to clear the drill by drilling a small amount at a time. </a:t>
            </a:r>
          </a:p>
          <a:p>
            <a:pPr marL="342900" indent="-342900">
              <a:spcBef>
                <a:spcPts val="0"/>
              </a:spcBef>
              <a:spcAft>
                <a:spcPts val="600"/>
              </a:spcAft>
              <a:buFont typeface="+mj-lt"/>
              <a:buAutoNum type="arabicPeriod"/>
            </a:pPr>
            <a:r>
              <a:rPr lang="en-US" dirty="0"/>
              <a:t>Follow all teacher instructions carefully. </a:t>
            </a:r>
          </a:p>
        </p:txBody>
      </p:sp>
      <p:pic>
        <p:nvPicPr>
          <p:cNvPr id="8" name="Picture 3">
            <a:extLst>
              <a:ext uri="{FF2B5EF4-FFF2-40B4-BE49-F238E27FC236}">
                <a16:creationId xmlns:a16="http://schemas.microsoft.com/office/drawing/2014/main" id="{6499859D-90BC-447E-AD6F-5D5AB8A9E7F3}"/>
              </a:ext>
            </a:extLst>
          </p:cNvPr>
          <p:cNvPicPr>
            <a:picLocks noChangeAspect="1" noChangeArrowheads="1"/>
          </p:cNvPicPr>
          <p:nvPr/>
        </p:nvPicPr>
        <p:blipFill rotWithShape="1">
          <a:blip r:embed="rId2" cstate="print"/>
          <a:srcRect l="8537" t="19770" r="58200" b="42188"/>
          <a:stretch/>
        </p:blipFill>
        <p:spPr bwMode="auto">
          <a:xfrm>
            <a:off x="5518626" y="404664"/>
            <a:ext cx="2857278" cy="2450762"/>
          </a:xfrm>
          <a:prstGeom prst="rect">
            <a:avLst/>
          </a:prstGeom>
          <a:noFill/>
          <a:ln w="9525">
            <a:noFill/>
            <a:miter lim="800000"/>
            <a:headEnd/>
            <a:tailEnd/>
          </a:ln>
          <a:effectLst/>
        </p:spPr>
      </p:pic>
      <p:pic>
        <p:nvPicPr>
          <p:cNvPr id="9" name="Picture 3">
            <a:extLst>
              <a:ext uri="{FF2B5EF4-FFF2-40B4-BE49-F238E27FC236}">
                <a16:creationId xmlns:a16="http://schemas.microsoft.com/office/drawing/2014/main" id="{BA9BCF91-5140-4565-B6EB-5178CE00175C}"/>
              </a:ext>
            </a:extLst>
          </p:cNvPr>
          <p:cNvPicPr>
            <a:picLocks noChangeAspect="1" noChangeArrowheads="1"/>
          </p:cNvPicPr>
          <p:nvPr/>
        </p:nvPicPr>
        <p:blipFill rotWithShape="1">
          <a:blip r:embed="rId2" cstate="print"/>
          <a:srcRect l="57493" t="19771" r="9244" b="13702"/>
          <a:stretch/>
        </p:blipFill>
        <p:spPr bwMode="auto">
          <a:xfrm>
            <a:off x="5652120" y="3140968"/>
            <a:ext cx="2464795" cy="3697192"/>
          </a:xfrm>
          <a:prstGeom prst="rect">
            <a:avLst/>
          </a:prstGeom>
          <a:noFill/>
          <a:ln w="9525">
            <a:noFill/>
            <a:miter lim="800000"/>
            <a:headEnd/>
            <a:tailEnd/>
          </a:ln>
          <a:effectLst/>
        </p:spPr>
      </p:pic>
    </p:spTree>
    <p:extLst>
      <p:ext uri="{BB962C8B-B14F-4D97-AF65-F5344CB8AC3E}">
        <p14:creationId xmlns:p14="http://schemas.microsoft.com/office/powerpoint/2010/main" val="3073967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09556B-EAE9-4435-B409-0519F2CBDB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rgbClr val="435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4505270" cy="1499616"/>
          </a:xfrm>
        </p:spPr>
        <p:txBody>
          <a:bodyPr>
            <a:normAutofit/>
          </a:bodyPr>
          <a:lstStyle/>
          <a:p>
            <a:r>
              <a:rPr lang="en-GB">
                <a:solidFill>
                  <a:srgbClr val="FFFFFF"/>
                </a:solidFill>
              </a:rPr>
              <a:t>Mortise machine</a:t>
            </a:r>
          </a:p>
        </p:txBody>
      </p:sp>
      <p:cxnSp>
        <p:nvCxnSpPr>
          <p:cNvPr id="14" name="Straight Connector 13">
            <a:extLst>
              <a:ext uri="{FF2B5EF4-FFF2-40B4-BE49-F238E27FC236}">
                <a16:creationId xmlns:a16="http://schemas.microsoft.com/office/drawing/2014/main" id="{5814CCBE-423E-41B2-A9F3-82679F490EF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2286000"/>
            <a:ext cx="4505270" cy="4023360"/>
          </a:xfrm>
        </p:spPr>
        <p:txBody>
          <a:bodyPr>
            <a:normAutofit/>
          </a:bodyPr>
          <a:lstStyle/>
          <a:p>
            <a:pPr marL="0" indent="0">
              <a:spcBef>
                <a:spcPts val="0"/>
              </a:spcBef>
              <a:spcAft>
                <a:spcPts val="600"/>
              </a:spcAft>
              <a:buNone/>
            </a:pPr>
            <a:r>
              <a:rPr lang="en-US" sz="2400" dirty="0">
                <a:solidFill>
                  <a:srgbClr val="FFFFFF"/>
                </a:solidFill>
              </a:rPr>
              <a:t>A mortise machine can be used to help cut out the mortise in a Mortise and Tenon joint. </a:t>
            </a:r>
            <a:endParaRPr lang="en-US" sz="2400" dirty="0" smtClean="0">
              <a:solidFill>
                <a:srgbClr val="FFFFFF"/>
              </a:solidFill>
            </a:endParaRPr>
          </a:p>
          <a:p>
            <a:pPr marL="0" indent="0">
              <a:spcBef>
                <a:spcPts val="0"/>
              </a:spcBef>
              <a:spcAft>
                <a:spcPts val="600"/>
              </a:spcAft>
              <a:buNone/>
            </a:pPr>
            <a:endParaRPr lang="en-US" sz="2400" dirty="0">
              <a:solidFill>
                <a:srgbClr val="FFFFFF"/>
              </a:solidFill>
            </a:endParaRPr>
          </a:p>
          <a:p>
            <a:pPr marL="0" indent="0">
              <a:spcBef>
                <a:spcPts val="0"/>
              </a:spcBef>
              <a:spcAft>
                <a:spcPts val="600"/>
              </a:spcAft>
              <a:buNone/>
            </a:pPr>
            <a:r>
              <a:rPr lang="en-US" sz="2400" dirty="0" smtClean="0">
                <a:solidFill>
                  <a:srgbClr val="FFFFFF"/>
                </a:solidFill>
              </a:rPr>
              <a:t>It </a:t>
            </a:r>
            <a:r>
              <a:rPr lang="en-US" sz="2400" dirty="0">
                <a:solidFill>
                  <a:srgbClr val="FFFFFF"/>
                </a:solidFill>
              </a:rPr>
              <a:t>uses a square chisel that contains a special twist drill to extract the waste wood.</a:t>
            </a:r>
          </a:p>
        </p:txBody>
      </p:sp>
      <p:pic>
        <p:nvPicPr>
          <p:cNvPr id="6" name="Picture 2" descr="http://www.machinemart.co.uk/images/library/product/huge/06/060411001.jpg">
            <a:extLst>
              <a:ext uri="{FF2B5EF4-FFF2-40B4-BE49-F238E27FC236}">
                <a16:creationId xmlns:a16="http://schemas.microsoft.com/office/drawing/2014/main" id="{A4687B0F-85D6-40C0-B22D-E608DC916BFF}"/>
              </a:ext>
            </a:extLst>
          </p:cNvPr>
          <p:cNvPicPr>
            <a:picLocks noChangeAspect="1" noChangeArrowheads="1"/>
          </p:cNvPicPr>
          <p:nvPr/>
        </p:nvPicPr>
        <p:blipFill rotWithShape="1">
          <a:blip r:embed="rId2" cstate="print"/>
          <a:srcRect t="1460" r="6" b="6"/>
          <a:stretch/>
        </p:blipFill>
        <p:spPr bwMode="auto">
          <a:xfrm>
            <a:off x="5664199" y="10"/>
            <a:ext cx="3479801" cy="3428990"/>
          </a:xfrm>
          <a:prstGeom prst="rect">
            <a:avLst/>
          </a:prstGeom>
          <a:noFill/>
        </p:spPr>
      </p:pic>
      <p:pic>
        <p:nvPicPr>
          <p:cNvPr id="7" name="Picture 6" descr="http://www.machinemart.co.uk/images/library/range/large/0104.jpg">
            <a:extLst>
              <a:ext uri="{FF2B5EF4-FFF2-40B4-BE49-F238E27FC236}">
                <a16:creationId xmlns:a16="http://schemas.microsoft.com/office/drawing/2014/main" id="{32F61255-B69E-4D6C-9001-AEEDDB453397}"/>
              </a:ext>
            </a:extLst>
          </p:cNvPr>
          <p:cNvPicPr>
            <a:picLocks noChangeAspect="1" noChangeArrowheads="1"/>
          </p:cNvPicPr>
          <p:nvPr/>
        </p:nvPicPr>
        <p:blipFill rotWithShape="1">
          <a:blip r:embed="rId3" cstate="print"/>
          <a:srcRect t="1460" r="6" b="6"/>
          <a:stretch/>
        </p:blipFill>
        <p:spPr bwMode="auto">
          <a:xfrm>
            <a:off x="5664199" y="3429000"/>
            <a:ext cx="3479801" cy="3429000"/>
          </a:xfrm>
          <a:prstGeom prst="rect">
            <a:avLst/>
          </a:prstGeom>
          <a:noFill/>
        </p:spPr>
      </p:pic>
    </p:spTree>
    <p:extLst>
      <p:ext uri="{BB962C8B-B14F-4D97-AF65-F5344CB8AC3E}">
        <p14:creationId xmlns:p14="http://schemas.microsoft.com/office/powerpoint/2010/main" val="1050283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Woodturning lathe</a:t>
            </a:r>
          </a:p>
        </p:txBody>
      </p:sp>
      <p:cxnSp>
        <p:nvCxnSpPr>
          <p:cNvPr id="21" name="Straight Connector 20">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2286000"/>
            <a:ext cx="3155832" cy="3931920"/>
          </a:xfrm>
        </p:spPr>
        <p:txBody>
          <a:bodyPr>
            <a:noAutofit/>
          </a:bodyPr>
          <a:lstStyle/>
          <a:p>
            <a:pPr marL="0" indent="0">
              <a:spcBef>
                <a:spcPts val="0"/>
              </a:spcBef>
              <a:spcAft>
                <a:spcPts val="600"/>
              </a:spcAft>
              <a:buNone/>
            </a:pPr>
            <a:r>
              <a:rPr lang="en-US" dirty="0">
                <a:solidFill>
                  <a:srgbClr val="FFFFFF"/>
                </a:solidFill>
              </a:rPr>
              <a:t>A typical wood turning lathe is seen </a:t>
            </a:r>
            <a:r>
              <a:rPr lang="en-US" dirty="0" smtClean="0">
                <a:solidFill>
                  <a:srgbClr val="FFFFFF"/>
                </a:solidFill>
              </a:rPr>
              <a:t>opposite. </a:t>
            </a:r>
            <a:r>
              <a:rPr lang="en-US" dirty="0">
                <a:solidFill>
                  <a:srgbClr val="FFFFFF"/>
                </a:solidFill>
              </a:rPr>
              <a:t>Wood turning takes place either at the face plate (bowls) or between the two </a:t>
            </a:r>
            <a:r>
              <a:rPr lang="en-US" dirty="0" err="1">
                <a:solidFill>
                  <a:srgbClr val="FFFFFF"/>
                </a:solidFill>
              </a:rPr>
              <a:t>centres</a:t>
            </a:r>
            <a:r>
              <a:rPr lang="en-US" dirty="0">
                <a:solidFill>
                  <a:srgbClr val="FFFFFF"/>
                </a:solidFill>
              </a:rPr>
              <a:t>, the drive </a:t>
            </a:r>
            <a:r>
              <a:rPr lang="en-US" dirty="0" err="1">
                <a:solidFill>
                  <a:srgbClr val="FFFFFF"/>
                </a:solidFill>
              </a:rPr>
              <a:t>centre</a:t>
            </a:r>
            <a:r>
              <a:rPr lang="en-US" dirty="0">
                <a:solidFill>
                  <a:srgbClr val="FFFFFF"/>
                </a:solidFill>
              </a:rPr>
              <a:t> and the tail stock </a:t>
            </a:r>
            <a:r>
              <a:rPr lang="en-US" dirty="0" err="1">
                <a:solidFill>
                  <a:srgbClr val="FFFFFF"/>
                </a:solidFill>
              </a:rPr>
              <a:t>centre</a:t>
            </a:r>
            <a:r>
              <a:rPr lang="en-US" dirty="0">
                <a:solidFill>
                  <a:srgbClr val="FFFFFF"/>
                </a:solidFill>
              </a:rPr>
              <a:t>.</a:t>
            </a:r>
          </a:p>
          <a:p>
            <a:pPr marL="0" indent="0">
              <a:spcBef>
                <a:spcPts val="0"/>
              </a:spcBef>
              <a:spcAft>
                <a:spcPts val="600"/>
              </a:spcAft>
              <a:buNone/>
            </a:pPr>
            <a:endParaRPr lang="en-US" dirty="0">
              <a:solidFill>
                <a:srgbClr val="FFFFFF"/>
              </a:solidFill>
            </a:endParaRPr>
          </a:p>
          <a:p>
            <a:pPr marL="0" indent="0">
              <a:spcBef>
                <a:spcPts val="0"/>
              </a:spcBef>
              <a:spcAft>
                <a:spcPts val="600"/>
              </a:spcAft>
              <a:buNone/>
            </a:pPr>
            <a:r>
              <a:rPr lang="en-US" dirty="0">
                <a:solidFill>
                  <a:srgbClr val="FFFFFF"/>
                </a:solidFill>
              </a:rPr>
              <a:t>For example, if a table leg is being turned, this is carried out between the two </a:t>
            </a:r>
            <a:r>
              <a:rPr lang="en-US" dirty="0" err="1">
                <a:solidFill>
                  <a:srgbClr val="FFFFFF"/>
                </a:solidFill>
              </a:rPr>
              <a:t>centres</a:t>
            </a:r>
            <a:r>
              <a:rPr lang="en-US" dirty="0">
                <a:solidFill>
                  <a:srgbClr val="FFFFFF"/>
                </a:solidFill>
              </a:rPr>
              <a:t>. However, if a bowl is being turned, the blank is usually screwed to the face plate</a:t>
            </a:r>
          </a:p>
          <a:p>
            <a:pPr marL="0" indent="0">
              <a:spcBef>
                <a:spcPts val="0"/>
              </a:spcBef>
              <a:spcAft>
                <a:spcPts val="600"/>
              </a:spcAft>
              <a:buNone/>
            </a:pPr>
            <a:endParaRPr lang="en-US" dirty="0">
              <a:solidFill>
                <a:srgbClr val="FFFFFF"/>
              </a:solidFill>
            </a:endParaRPr>
          </a:p>
          <a:p>
            <a:pPr marL="0" indent="0">
              <a:spcBef>
                <a:spcPts val="0"/>
              </a:spcBef>
              <a:spcAft>
                <a:spcPts val="600"/>
              </a:spcAft>
              <a:buNone/>
            </a:pPr>
            <a:endParaRPr lang="en-US" dirty="0">
              <a:solidFill>
                <a:srgbClr val="FFFFFF"/>
              </a:solidFill>
            </a:endParaRPr>
          </a:p>
        </p:txBody>
      </p:sp>
      <p:pic>
        <p:nvPicPr>
          <p:cNvPr id="8" name="Picture 2">
            <a:extLst>
              <a:ext uri="{FF2B5EF4-FFF2-40B4-BE49-F238E27FC236}">
                <a16:creationId xmlns:a16="http://schemas.microsoft.com/office/drawing/2014/main" id="{54575B6A-0801-44DF-BAE7-182DDAFA9735}"/>
              </a:ext>
            </a:extLst>
          </p:cNvPr>
          <p:cNvPicPr>
            <a:picLocks noChangeAspect="1" noChangeArrowheads="1"/>
          </p:cNvPicPr>
          <p:nvPr/>
        </p:nvPicPr>
        <p:blipFill>
          <a:blip r:embed="rId2" cstate="print"/>
          <a:srcRect l="21240" t="34180" r="23828" b="9179"/>
          <a:stretch>
            <a:fillRect/>
          </a:stretch>
        </p:blipFill>
        <p:spPr bwMode="auto">
          <a:xfrm>
            <a:off x="4298006" y="1752443"/>
            <a:ext cx="4729713" cy="3657644"/>
          </a:xfrm>
          <a:prstGeom prst="rect">
            <a:avLst/>
          </a:prstGeom>
          <a:noFill/>
        </p:spPr>
      </p:pic>
    </p:spTree>
    <p:extLst>
      <p:ext uri="{BB962C8B-B14F-4D97-AF65-F5344CB8AC3E}">
        <p14:creationId xmlns:p14="http://schemas.microsoft.com/office/powerpoint/2010/main" val="3522785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79512" y="219620"/>
            <a:ext cx="9468544" cy="461665"/>
          </a:xfrm>
        </p:spPr>
        <p:txBody>
          <a:bodyPr>
            <a:noAutofit/>
          </a:bodyPr>
          <a:lstStyle/>
          <a:p>
            <a:pPr algn="ctr"/>
            <a:r>
              <a:rPr lang="en-GB" sz="2800" dirty="0">
                <a:solidFill>
                  <a:schemeClr val="tx1"/>
                </a:solidFill>
                <a:latin typeface="+mn-lt"/>
              </a:rPr>
              <a:t>Preparing a length of wood for turning</a:t>
            </a:r>
          </a:p>
        </p:txBody>
      </p:sp>
      <p:pic>
        <p:nvPicPr>
          <p:cNvPr id="9" name="Picture 4">
            <a:extLst>
              <a:ext uri="{FF2B5EF4-FFF2-40B4-BE49-F238E27FC236}">
                <a16:creationId xmlns:a16="http://schemas.microsoft.com/office/drawing/2014/main" id="{A78F0159-C266-43CF-AA76-599611E8C431}"/>
              </a:ext>
            </a:extLst>
          </p:cNvPr>
          <p:cNvPicPr>
            <a:picLocks noChangeAspect="1" noChangeArrowheads="1"/>
          </p:cNvPicPr>
          <p:nvPr/>
        </p:nvPicPr>
        <p:blipFill>
          <a:blip r:embed="rId2" cstate="print"/>
          <a:srcRect l="59522" t="25586" r="14843" b="13867"/>
          <a:stretch>
            <a:fillRect/>
          </a:stretch>
        </p:blipFill>
        <p:spPr bwMode="auto">
          <a:xfrm>
            <a:off x="6622223" y="2741524"/>
            <a:ext cx="1080120" cy="1913356"/>
          </a:xfrm>
          <a:prstGeom prst="rect">
            <a:avLst/>
          </a:prstGeom>
          <a:noFill/>
          <a:ln w="9525">
            <a:noFill/>
            <a:miter lim="800000"/>
            <a:headEnd/>
            <a:tailEnd/>
          </a:ln>
          <a:effectLst/>
        </p:spPr>
      </p:pic>
      <p:pic>
        <p:nvPicPr>
          <p:cNvPr id="10" name="Picture 3">
            <a:extLst>
              <a:ext uri="{FF2B5EF4-FFF2-40B4-BE49-F238E27FC236}">
                <a16:creationId xmlns:a16="http://schemas.microsoft.com/office/drawing/2014/main" id="{10A5CBD8-FA6C-4ACD-BE65-35D9DFB7E543}"/>
              </a:ext>
            </a:extLst>
          </p:cNvPr>
          <p:cNvPicPr>
            <a:picLocks noChangeAspect="1" noChangeArrowheads="1"/>
          </p:cNvPicPr>
          <p:nvPr/>
        </p:nvPicPr>
        <p:blipFill>
          <a:blip r:embed="rId3" cstate="print"/>
          <a:srcRect l="67776" t="20703" r="5322" b="19726"/>
          <a:stretch>
            <a:fillRect/>
          </a:stretch>
        </p:blipFill>
        <p:spPr bwMode="auto">
          <a:xfrm>
            <a:off x="6478207" y="722260"/>
            <a:ext cx="1224136" cy="2032981"/>
          </a:xfrm>
          <a:prstGeom prst="rect">
            <a:avLst/>
          </a:prstGeom>
          <a:noFill/>
          <a:ln w="9525">
            <a:noFill/>
            <a:miter lim="800000"/>
            <a:headEnd/>
            <a:tailEnd/>
          </a:ln>
          <a:effectLst/>
        </p:spPr>
      </p:pic>
      <p:sp>
        <p:nvSpPr>
          <p:cNvPr id="11" name="Rectangle 10">
            <a:extLst>
              <a:ext uri="{FF2B5EF4-FFF2-40B4-BE49-F238E27FC236}">
                <a16:creationId xmlns:a16="http://schemas.microsoft.com/office/drawing/2014/main" id="{FC25AF88-CDEE-4B7B-AFD3-FE84BB73828A}"/>
              </a:ext>
            </a:extLst>
          </p:cNvPr>
          <p:cNvSpPr/>
          <p:nvPr/>
        </p:nvSpPr>
        <p:spPr>
          <a:xfrm>
            <a:off x="4750015" y="1111240"/>
            <a:ext cx="1584176" cy="1200329"/>
          </a:xfrm>
          <a:prstGeom prst="rect">
            <a:avLst/>
          </a:prstGeom>
        </p:spPr>
        <p:txBody>
          <a:bodyPr wrap="square">
            <a:spAutoFit/>
          </a:bodyPr>
          <a:lstStyle/>
          <a:p>
            <a:r>
              <a:rPr lang="en-GB" sz="1200" dirty="0"/>
              <a:t>Use </a:t>
            </a:r>
            <a:r>
              <a:rPr lang="en-GB" sz="1200" dirty="0" err="1"/>
              <a:t>tenon</a:t>
            </a:r>
            <a:r>
              <a:rPr lang="en-GB" sz="1200" dirty="0"/>
              <a:t> saw to cut a diagonal groove to one end of the piece of wood. This helps the centre prongs to grip the </a:t>
            </a:r>
            <a:r>
              <a:rPr lang="en-GB" sz="1200" dirty="0" smtClean="0"/>
              <a:t>piece </a:t>
            </a:r>
            <a:r>
              <a:rPr lang="en-GB" sz="1200" dirty="0"/>
              <a:t>of wood</a:t>
            </a:r>
          </a:p>
        </p:txBody>
      </p:sp>
      <p:sp>
        <p:nvSpPr>
          <p:cNvPr id="12" name="Rectangle 11">
            <a:extLst>
              <a:ext uri="{FF2B5EF4-FFF2-40B4-BE49-F238E27FC236}">
                <a16:creationId xmlns:a16="http://schemas.microsoft.com/office/drawing/2014/main" id="{FFA73742-A918-4E18-B0F9-13A04E258811}"/>
              </a:ext>
            </a:extLst>
          </p:cNvPr>
          <p:cNvSpPr/>
          <p:nvPr/>
        </p:nvSpPr>
        <p:spPr>
          <a:xfrm>
            <a:off x="5857142" y="3245652"/>
            <a:ext cx="1584176" cy="1015663"/>
          </a:xfrm>
          <a:prstGeom prst="rect">
            <a:avLst/>
          </a:prstGeom>
        </p:spPr>
        <p:txBody>
          <a:bodyPr wrap="square">
            <a:spAutoFit/>
          </a:bodyPr>
          <a:lstStyle/>
          <a:p>
            <a:r>
              <a:rPr lang="en-GB" sz="1200" dirty="0"/>
              <a:t>The drive centre is hammered into position at the grooved end using a mallet</a:t>
            </a:r>
          </a:p>
        </p:txBody>
      </p:sp>
      <p:pic>
        <p:nvPicPr>
          <p:cNvPr id="13" name="Picture 3">
            <a:extLst>
              <a:ext uri="{FF2B5EF4-FFF2-40B4-BE49-F238E27FC236}">
                <a16:creationId xmlns:a16="http://schemas.microsoft.com/office/drawing/2014/main" id="{D42334D6-8FEB-41F5-8CF2-7A8F4DF8AF89}"/>
              </a:ext>
            </a:extLst>
          </p:cNvPr>
          <p:cNvPicPr>
            <a:picLocks noChangeAspect="1" noChangeArrowheads="1"/>
          </p:cNvPicPr>
          <p:nvPr/>
        </p:nvPicPr>
        <p:blipFill>
          <a:blip r:embed="rId4" cstate="print"/>
          <a:srcRect l="23633" t="29691" r="29909" b="20703"/>
          <a:stretch>
            <a:fillRect/>
          </a:stretch>
        </p:blipFill>
        <p:spPr bwMode="auto">
          <a:xfrm>
            <a:off x="1377153" y="4691898"/>
            <a:ext cx="2697585" cy="2160240"/>
          </a:xfrm>
          <a:prstGeom prst="rect">
            <a:avLst/>
          </a:prstGeom>
          <a:noFill/>
          <a:ln w="9525">
            <a:noFill/>
            <a:miter lim="800000"/>
            <a:headEnd/>
            <a:tailEnd/>
          </a:ln>
          <a:effectLst/>
        </p:spPr>
      </p:pic>
      <p:sp>
        <p:nvSpPr>
          <p:cNvPr id="14" name="Rectangle 13">
            <a:extLst>
              <a:ext uri="{FF2B5EF4-FFF2-40B4-BE49-F238E27FC236}">
                <a16:creationId xmlns:a16="http://schemas.microsoft.com/office/drawing/2014/main" id="{2242630F-E268-4FE9-8190-8B71F5DF1434}"/>
              </a:ext>
            </a:extLst>
          </p:cNvPr>
          <p:cNvSpPr/>
          <p:nvPr/>
        </p:nvSpPr>
        <p:spPr>
          <a:xfrm>
            <a:off x="513057" y="5411978"/>
            <a:ext cx="1584176" cy="461665"/>
          </a:xfrm>
          <a:prstGeom prst="rect">
            <a:avLst/>
          </a:prstGeom>
        </p:spPr>
        <p:txBody>
          <a:bodyPr wrap="square">
            <a:spAutoFit/>
          </a:bodyPr>
          <a:lstStyle/>
          <a:p>
            <a:r>
              <a:rPr lang="en-GB" sz="1200" dirty="0"/>
              <a:t>Remove </a:t>
            </a:r>
            <a:r>
              <a:rPr lang="en-GB" sz="1200" dirty="0" smtClean="0"/>
              <a:t>waste wood </a:t>
            </a:r>
            <a:r>
              <a:rPr lang="en-GB" sz="1200" dirty="0"/>
              <a:t>using suitable plane</a:t>
            </a:r>
          </a:p>
        </p:txBody>
      </p:sp>
      <p:pic>
        <p:nvPicPr>
          <p:cNvPr id="15" name="Picture 2">
            <a:extLst>
              <a:ext uri="{FF2B5EF4-FFF2-40B4-BE49-F238E27FC236}">
                <a16:creationId xmlns:a16="http://schemas.microsoft.com/office/drawing/2014/main" id="{8241100F-5E01-48B9-B907-553F73D941E5}"/>
              </a:ext>
            </a:extLst>
          </p:cNvPr>
          <p:cNvPicPr>
            <a:picLocks noChangeAspect="1" noChangeArrowheads="1"/>
          </p:cNvPicPr>
          <p:nvPr/>
        </p:nvPicPr>
        <p:blipFill rotWithShape="1">
          <a:blip r:embed="rId5" cstate="print"/>
          <a:srcRect l="1633" t="34764" r="68963" b="26758"/>
          <a:stretch/>
        </p:blipFill>
        <p:spPr bwMode="auto">
          <a:xfrm>
            <a:off x="1790183" y="761646"/>
            <a:ext cx="1687453" cy="1656185"/>
          </a:xfrm>
          <a:prstGeom prst="rect">
            <a:avLst/>
          </a:prstGeom>
          <a:noFill/>
          <a:ln w="9525">
            <a:noFill/>
            <a:miter lim="800000"/>
            <a:headEnd/>
            <a:tailEnd/>
          </a:ln>
          <a:effectLst/>
        </p:spPr>
      </p:pic>
      <p:pic>
        <p:nvPicPr>
          <p:cNvPr id="16" name="Picture 3">
            <a:extLst>
              <a:ext uri="{FF2B5EF4-FFF2-40B4-BE49-F238E27FC236}">
                <a16:creationId xmlns:a16="http://schemas.microsoft.com/office/drawing/2014/main" id="{075933DE-CDD8-404A-A35C-C444623D0A4D}"/>
              </a:ext>
            </a:extLst>
          </p:cNvPr>
          <p:cNvPicPr>
            <a:picLocks noChangeAspect="1" noChangeArrowheads="1"/>
          </p:cNvPicPr>
          <p:nvPr/>
        </p:nvPicPr>
        <p:blipFill>
          <a:blip r:embed="rId6" cstate="print"/>
          <a:srcRect l="1465" t="26367" r="74954" b="24805"/>
          <a:stretch>
            <a:fillRect/>
          </a:stretch>
        </p:blipFill>
        <p:spPr bwMode="auto">
          <a:xfrm>
            <a:off x="679194" y="2362402"/>
            <a:ext cx="1251901" cy="1944216"/>
          </a:xfrm>
          <a:prstGeom prst="rect">
            <a:avLst/>
          </a:prstGeom>
          <a:noFill/>
          <a:ln w="9525">
            <a:noFill/>
            <a:miter lim="800000"/>
            <a:headEnd/>
            <a:tailEnd/>
          </a:ln>
          <a:effectLst/>
        </p:spPr>
      </p:pic>
      <p:sp>
        <p:nvSpPr>
          <p:cNvPr id="17" name="Rectangle 16">
            <a:extLst>
              <a:ext uri="{FF2B5EF4-FFF2-40B4-BE49-F238E27FC236}">
                <a16:creationId xmlns:a16="http://schemas.microsoft.com/office/drawing/2014/main" id="{77820D84-868C-4E68-A5F9-BBFE982E695F}"/>
              </a:ext>
            </a:extLst>
          </p:cNvPr>
          <p:cNvSpPr/>
          <p:nvPr/>
        </p:nvSpPr>
        <p:spPr>
          <a:xfrm>
            <a:off x="1547664" y="924315"/>
            <a:ext cx="1584176" cy="338554"/>
          </a:xfrm>
          <a:prstGeom prst="rect">
            <a:avLst/>
          </a:prstGeom>
        </p:spPr>
        <p:txBody>
          <a:bodyPr wrap="square">
            <a:spAutoFit/>
          </a:bodyPr>
          <a:lstStyle/>
          <a:p>
            <a:r>
              <a:rPr lang="en-GB" sz="1600" b="1" dirty="0"/>
              <a:t>1.</a:t>
            </a:r>
          </a:p>
        </p:txBody>
      </p:sp>
      <p:sp>
        <p:nvSpPr>
          <p:cNvPr id="18" name="Rectangle 17">
            <a:extLst>
              <a:ext uri="{FF2B5EF4-FFF2-40B4-BE49-F238E27FC236}">
                <a16:creationId xmlns:a16="http://schemas.microsoft.com/office/drawing/2014/main" id="{5EAC5FDA-3935-4242-9B7C-5C01F837891F}"/>
              </a:ext>
            </a:extLst>
          </p:cNvPr>
          <p:cNvSpPr/>
          <p:nvPr/>
        </p:nvSpPr>
        <p:spPr>
          <a:xfrm>
            <a:off x="1923125" y="3324032"/>
            <a:ext cx="1584176" cy="461665"/>
          </a:xfrm>
          <a:prstGeom prst="rect">
            <a:avLst/>
          </a:prstGeom>
        </p:spPr>
        <p:txBody>
          <a:bodyPr wrap="square">
            <a:spAutoFit/>
          </a:bodyPr>
          <a:lstStyle/>
          <a:p>
            <a:pPr algn="r"/>
            <a:r>
              <a:rPr lang="en-GB" sz="1200" dirty="0" smtClean="0"/>
              <a:t>Using a </a:t>
            </a:r>
            <a:r>
              <a:rPr lang="en-GB" sz="1200" dirty="0"/>
              <a:t>compass, draw circle to mark in shape</a:t>
            </a:r>
          </a:p>
        </p:txBody>
      </p:sp>
      <p:pic>
        <p:nvPicPr>
          <p:cNvPr id="20" name="Picture 2">
            <a:extLst>
              <a:ext uri="{FF2B5EF4-FFF2-40B4-BE49-F238E27FC236}">
                <a16:creationId xmlns:a16="http://schemas.microsoft.com/office/drawing/2014/main" id="{F8A7F409-3AC4-4783-BF1C-2205C0BB1814}"/>
              </a:ext>
            </a:extLst>
          </p:cNvPr>
          <p:cNvPicPr>
            <a:picLocks noChangeAspect="1" noChangeArrowheads="1"/>
          </p:cNvPicPr>
          <p:nvPr/>
        </p:nvPicPr>
        <p:blipFill rotWithShape="1">
          <a:blip r:embed="rId7" cstate="print"/>
          <a:srcRect l="10986" t="28869" r="14306" b="10156"/>
          <a:stretch/>
        </p:blipFill>
        <p:spPr bwMode="auto">
          <a:xfrm>
            <a:off x="5121569" y="4775342"/>
            <a:ext cx="3321160" cy="2032981"/>
          </a:xfrm>
          <a:prstGeom prst="rect">
            <a:avLst/>
          </a:prstGeom>
          <a:noFill/>
          <a:ln w="9525">
            <a:noFill/>
            <a:miter lim="800000"/>
            <a:headEnd/>
            <a:tailEnd/>
          </a:ln>
          <a:effectLst/>
        </p:spPr>
      </p:pic>
      <p:sp>
        <p:nvSpPr>
          <p:cNvPr id="22" name="Rectangle 21">
            <a:extLst>
              <a:ext uri="{FF2B5EF4-FFF2-40B4-BE49-F238E27FC236}">
                <a16:creationId xmlns:a16="http://schemas.microsoft.com/office/drawing/2014/main" id="{C75E2110-6112-4773-AC4D-DABFAAEE4E04}"/>
              </a:ext>
            </a:extLst>
          </p:cNvPr>
          <p:cNvSpPr/>
          <p:nvPr/>
        </p:nvSpPr>
        <p:spPr>
          <a:xfrm>
            <a:off x="538697" y="2404930"/>
            <a:ext cx="1584176" cy="338554"/>
          </a:xfrm>
          <a:prstGeom prst="rect">
            <a:avLst/>
          </a:prstGeom>
        </p:spPr>
        <p:txBody>
          <a:bodyPr wrap="square">
            <a:spAutoFit/>
          </a:bodyPr>
          <a:lstStyle/>
          <a:p>
            <a:r>
              <a:rPr lang="en-GB" sz="1600" b="1" dirty="0"/>
              <a:t>2.</a:t>
            </a:r>
          </a:p>
        </p:txBody>
      </p:sp>
      <p:sp>
        <p:nvSpPr>
          <p:cNvPr id="23" name="Rectangle 22">
            <a:extLst>
              <a:ext uri="{FF2B5EF4-FFF2-40B4-BE49-F238E27FC236}">
                <a16:creationId xmlns:a16="http://schemas.microsoft.com/office/drawing/2014/main" id="{EF5029EE-745F-4A0E-924B-EF0F8BDFA0A7}"/>
              </a:ext>
            </a:extLst>
          </p:cNvPr>
          <p:cNvSpPr/>
          <p:nvPr/>
        </p:nvSpPr>
        <p:spPr>
          <a:xfrm>
            <a:off x="4404219" y="824176"/>
            <a:ext cx="1584176" cy="338554"/>
          </a:xfrm>
          <a:prstGeom prst="rect">
            <a:avLst/>
          </a:prstGeom>
        </p:spPr>
        <p:txBody>
          <a:bodyPr wrap="square">
            <a:spAutoFit/>
          </a:bodyPr>
          <a:lstStyle/>
          <a:p>
            <a:r>
              <a:rPr lang="en-GB" sz="1600" b="1" dirty="0"/>
              <a:t>3.</a:t>
            </a:r>
          </a:p>
        </p:txBody>
      </p:sp>
      <p:sp>
        <p:nvSpPr>
          <p:cNvPr id="24" name="Rectangle 23">
            <a:extLst>
              <a:ext uri="{FF2B5EF4-FFF2-40B4-BE49-F238E27FC236}">
                <a16:creationId xmlns:a16="http://schemas.microsoft.com/office/drawing/2014/main" id="{335ACD94-D7A4-4039-ABE0-7502B223A165}"/>
              </a:ext>
            </a:extLst>
          </p:cNvPr>
          <p:cNvSpPr/>
          <p:nvPr/>
        </p:nvSpPr>
        <p:spPr>
          <a:xfrm>
            <a:off x="5686119" y="2898132"/>
            <a:ext cx="1584176" cy="338554"/>
          </a:xfrm>
          <a:prstGeom prst="rect">
            <a:avLst/>
          </a:prstGeom>
        </p:spPr>
        <p:txBody>
          <a:bodyPr wrap="square">
            <a:spAutoFit/>
          </a:bodyPr>
          <a:lstStyle/>
          <a:p>
            <a:r>
              <a:rPr lang="en-GB" sz="1600" b="1" dirty="0"/>
              <a:t>4.</a:t>
            </a:r>
          </a:p>
        </p:txBody>
      </p:sp>
      <p:sp>
        <p:nvSpPr>
          <p:cNvPr id="25" name="Rectangle 24">
            <a:extLst>
              <a:ext uri="{FF2B5EF4-FFF2-40B4-BE49-F238E27FC236}">
                <a16:creationId xmlns:a16="http://schemas.microsoft.com/office/drawing/2014/main" id="{08151BD7-F200-4DA1-9BDC-DDB1FE7192EE}"/>
              </a:ext>
            </a:extLst>
          </p:cNvPr>
          <p:cNvSpPr/>
          <p:nvPr/>
        </p:nvSpPr>
        <p:spPr>
          <a:xfrm>
            <a:off x="1292234" y="4857421"/>
            <a:ext cx="1584176" cy="338554"/>
          </a:xfrm>
          <a:prstGeom prst="rect">
            <a:avLst/>
          </a:prstGeom>
        </p:spPr>
        <p:txBody>
          <a:bodyPr wrap="square">
            <a:spAutoFit/>
          </a:bodyPr>
          <a:lstStyle/>
          <a:p>
            <a:r>
              <a:rPr lang="en-GB" sz="1600" b="1" dirty="0"/>
              <a:t>5.</a:t>
            </a:r>
          </a:p>
        </p:txBody>
      </p:sp>
      <p:sp>
        <p:nvSpPr>
          <p:cNvPr id="28" name="Rectangle 27">
            <a:extLst>
              <a:ext uri="{FF2B5EF4-FFF2-40B4-BE49-F238E27FC236}">
                <a16:creationId xmlns:a16="http://schemas.microsoft.com/office/drawing/2014/main" id="{0A645E73-4C0C-44CE-8266-D0873FBE005A}"/>
              </a:ext>
            </a:extLst>
          </p:cNvPr>
          <p:cNvSpPr/>
          <p:nvPr/>
        </p:nvSpPr>
        <p:spPr>
          <a:xfrm>
            <a:off x="4941783" y="4876512"/>
            <a:ext cx="1584176" cy="338554"/>
          </a:xfrm>
          <a:prstGeom prst="rect">
            <a:avLst/>
          </a:prstGeom>
        </p:spPr>
        <p:txBody>
          <a:bodyPr wrap="square">
            <a:spAutoFit/>
          </a:bodyPr>
          <a:lstStyle/>
          <a:p>
            <a:r>
              <a:rPr lang="en-GB" sz="1600" b="1" dirty="0"/>
              <a:t>6.</a:t>
            </a:r>
          </a:p>
        </p:txBody>
      </p:sp>
    </p:spTree>
    <p:extLst>
      <p:ext uri="{BB962C8B-B14F-4D97-AF65-F5344CB8AC3E}">
        <p14:creationId xmlns:p14="http://schemas.microsoft.com/office/powerpoint/2010/main" val="1364447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51520" y="288335"/>
            <a:ext cx="6624736" cy="537612"/>
          </a:xfrm>
        </p:spPr>
        <p:txBody>
          <a:bodyPr>
            <a:normAutofit fontScale="90000"/>
          </a:bodyPr>
          <a:lstStyle/>
          <a:p>
            <a:r>
              <a:rPr lang="en-GB" dirty="0">
                <a:solidFill>
                  <a:schemeClr val="tx1"/>
                </a:solidFill>
              </a:rPr>
              <a:t>Turning between centres</a:t>
            </a:r>
          </a:p>
        </p:txBody>
      </p:sp>
      <p:sp>
        <p:nvSpPr>
          <p:cNvPr id="2" name="Content Placeholder 1"/>
          <p:cNvSpPr>
            <a:spLocks noGrp="1"/>
          </p:cNvSpPr>
          <p:nvPr>
            <p:ph idx="4294967295"/>
          </p:nvPr>
        </p:nvSpPr>
        <p:spPr>
          <a:xfrm>
            <a:off x="410627" y="825947"/>
            <a:ext cx="4521413" cy="829847"/>
          </a:xfrm>
        </p:spPr>
        <p:txBody>
          <a:bodyPr>
            <a:normAutofit fontScale="92500"/>
          </a:bodyPr>
          <a:lstStyle/>
          <a:p>
            <a:pPr marL="0" indent="0">
              <a:spcBef>
                <a:spcPts val="0"/>
              </a:spcBef>
              <a:spcAft>
                <a:spcPts val="600"/>
              </a:spcAft>
              <a:buNone/>
            </a:pPr>
            <a:r>
              <a:rPr lang="en-US" sz="1700" dirty="0"/>
              <a:t>As the wood spins between the </a:t>
            </a:r>
            <a:r>
              <a:rPr lang="en-US" sz="1700" dirty="0" err="1"/>
              <a:t>centres</a:t>
            </a:r>
            <a:r>
              <a:rPr lang="en-US" sz="1700" dirty="0"/>
              <a:t> the person using the lathe will create a design on the wood by using different types of chisel at different pressures.</a:t>
            </a:r>
          </a:p>
          <a:p>
            <a:pPr marL="0" indent="0">
              <a:spcBef>
                <a:spcPts val="0"/>
              </a:spcBef>
              <a:spcAft>
                <a:spcPts val="600"/>
              </a:spcAft>
              <a:buNone/>
            </a:pPr>
            <a:endParaRPr lang="en-US" sz="1700" dirty="0"/>
          </a:p>
          <a:p>
            <a:pPr marL="0" indent="0">
              <a:spcBef>
                <a:spcPts val="0"/>
              </a:spcBef>
              <a:spcAft>
                <a:spcPts val="600"/>
              </a:spcAft>
              <a:buNone/>
            </a:pPr>
            <a:endParaRPr lang="en-US" sz="1700" dirty="0"/>
          </a:p>
        </p:txBody>
      </p:sp>
      <p:pic>
        <p:nvPicPr>
          <p:cNvPr id="7" name="Picture 6">
            <a:extLst>
              <a:ext uri="{FF2B5EF4-FFF2-40B4-BE49-F238E27FC236}">
                <a16:creationId xmlns:a16="http://schemas.microsoft.com/office/drawing/2014/main" id="{37B67103-4472-446B-8653-8012A6E9D0F0}"/>
              </a:ext>
            </a:extLst>
          </p:cNvPr>
          <p:cNvPicPr>
            <a:picLocks noChangeAspect="1" noChangeArrowheads="1"/>
          </p:cNvPicPr>
          <p:nvPr/>
        </p:nvPicPr>
        <p:blipFill>
          <a:blip r:embed="rId2" cstate="print"/>
          <a:srcRect l="4394" t="20508" r="4052" b="13086"/>
          <a:stretch>
            <a:fillRect/>
          </a:stretch>
        </p:blipFill>
        <p:spPr bwMode="auto">
          <a:xfrm>
            <a:off x="679212" y="2051909"/>
            <a:ext cx="3383480" cy="1840614"/>
          </a:xfrm>
          <a:prstGeom prst="rect">
            <a:avLst/>
          </a:prstGeom>
          <a:noFill/>
          <a:ln w="9525">
            <a:noFill/>
            <a:miter lim="800000"/>
            <a:headEnd/>
            <a:tailEnd/>
          </a:ln>
          <a:effectLst/>
        </p:spPr>
      </p:pic>
      <p:pic>
        <p:nvPicPr>
          <p:cNvPr id="9" name="Picture 8">
            <a:extLst>
              <a:ext uri="{FF2B5EF4-FFF2-40B4-BE49-F238E27FC236}">
                <a16:creationId xmlns:a16="http://schemas.microsoft.com/office/drawing/2014/main" id="{8B98ED4D-5A97-4EDE-BD53-65DA51A5C106}"/>
              </a:ext>
            </a:extLst>
          </p:cNvPr>
          <p:cNvPicPr>
            <a:picLocks noChangeAspect="1" noChangeArrowheads="1"/>
          </p:cNvPicPr>
          <p:nvPr/>
        </p:nvPicPr>
        <p:blipFill>
          <a:blip r:embed="rId3" cstate="print"/>
          <a:srcRect l="11181" t="21679" r="12646" b="8984"/>
          <a:stretch>
            <a:fillRect/>
          </a:stretch>
        </p:blipFill>
        <p:spPr bwMode="auto">
          <a:xfrm>
            <a:off x="5081309" y="2032919"/>
            <a:ext cx="3239009" cy="2211246"/>
          </a:xfrm>
          <a:prstGeom prst="rect">
            <a:avLst/>
          </a:prstGeom>
          <a:noFill/>
          <a:ln w="9525">
            <a:noFill/>
            <a:miter lim="800000"/>
            <a:headEnd/>
            <a:tailEnd/>
          </a:ln>
          <a:effectLst/>
        </p:spPr>
      </p:pic>
      <p:pic>
        <p:nvPicPr>
          <p:cNvPr id="10" name="Picture 2">
            <a:extLst>
              <a:ext uri="{FF2B5EF4-FFF2-40B4-BE49-F238E27FC236}">
                <a16:creationId xmlns:a16="http://schemas.microsoft.com/office/drawing/2014/main" id="{247332DB-71B8-42EB-BADA-8C24A8E492DB}"/>
              </a:ext>
            </a:extLst>
          </p:cNvPr>
          <p:cNvPicPr>
            <a:picLocks noChangeAspect="1" noChangeArrowheads="1"/>
          </p:cNvPicPr>
          <p:nvPr/>
        </p:nvPicPr>
        <p:blipFill>
          <a:blip r:embed="rId4" cstate="print"/>
          <a:srcRect l="2929" t="40039" r="3320" b="16015"/>
          <a:stretch>
            <a:fillRect/>
          </a:stretch>
        </p:blipFill>
        <p:spPr bwMode="auto">
          <a:xfrm>
            <a:off x="427892" y="4732418"/>
            <a:ext cx="5099881" cy="1792926"/>
          </a:xfrm>
          <a:prstGeom prst="rect">
            <a:avLst/>
          </a:prstGeom>
          <a:noFill/>
          <a:ln w="9525">
            <a:noFill/>
            <a:miter lim="800000"/>
            <a:headEnd/>
            <a:tailEnd/>
          </a:ln>
          <a:effectLst/>
        </p:spPr>
      </p:pic>
      <p:pic>
        <p:nvPicPr>
          <p:cNvPr id="11" name="Picture 2" descr="http://www.harborfreight.com/media/catalog/product/cache/1/image/9df78eab33525d08d6e5fb8d27136e95/i/m/image_18465.jpg">
            <a:extLst>
              <a:ext uri="{FF2B5EF4-FFF2-40B4-BE49-F238E27FC236}">
                <a16:creationId xmlns:a16="http://schemas.microsoft.com/office/drawing/2014/main" id="{6ED35051-FCD1-4B86-8B28-A565D8BFED09}"/>
              </a:ext>
            </a:extLst>
          </p:cNvPr>
          <p:cNvPicPr>
            <a:picLocks noChangeAspect="1" noChangeArrowheads="1"/>
          </p:cNvPicPr>
          <p:nvPr/>
        </p:nvPicPr>
        <p:blipFill>
          <a:blip r:embed="rId5" cstate="print"/>
          <a:srcRect/>
          <a:stretch>
            <a:fillRect/>
          </a:stretch>
        </p:blipFill>
        <p:spPr bwMode="auto">
          <a:xfrm flipH="1">
            <a:off x="6700814" y="4822878"/>
            <a:ext cx="1803598" cy="1803598"/>
          </a:xfrm>
          <a:prstGeom prst="rect">
            <a:avLst/>
          </a:prstGeom>
          <a:noFill/>
        </p:spPr>
      </p:pic>
    </p:spTree>
    <p:extLst>
      <p:ext uri="{BB962C8B-B14F-4D97-AF65-F5344CB8AC3E}">
        <p14:creationId xmlns:p14="http://schemas.microsoft.com/office/powerpoint/2010/main" val="2431383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51520" y="288335"/>
            <a:ext cx="8712968" cy="537612"/>
          </a:xfrm>
        </p:spPr>
        <p:txBody>
          <a:bodyPr>
            <a:noAutofit/>
          </a:bodyPr>
          <a:lstStyle/>
          <a:p>
            <a:r>
              <a:rPr lang="en-GB" sz="2800" dirty="0">
                <a:solidFill>
                  <a:schemeClr val="tx1"/>
                </a:solidFill>
                <a:latin typeface="+mn-lt"/>
              </a:rPr>
              <a:t>Preparing a wooden blank for bowl turning</a:t>
            </a:r>
          </a:p>
        </p:txBody>
      </p:sp>
      <p:sp>
        <p:nvSpPr>
          <p:cNvPr id="2" name="Content Placeholder 1"/>
          <p:cNvSpPr>
            <a:spLocks noGrp="1"/>
          </p:cNvSpPr>
          <p:nvPr>
            <p:ph idx="4294967295"/>
          </p:nvPr>
        </p:nvSpPr>
        <p:spPr>
          <a:xfrm>
            <a:off x="410627" y="825947"/>
            <a:ext cx="4521413" cy="829847"/>
          </a:xfrm>
        </p:spPr>
        <p:txBody>
          <a:bodyPr>
            <a:normAutofit fontScale="92500" lnSpcReduction="20000"/>
          </a:bodyPr>
          <a:lstStyle/>
          <a:p>
            <a:pPr marL="0" indent="0">
              <a:spcBef>
                <a:spcPts val="0"/>
              </a:spcBef>
              <a:spcAft>
                <a:spcPts val="600"/>
              </a:spcAft>
              <a:buNone/>
            </a:pPr>
            <a:r>
              <a:rPr lang="en-US" sz="1700" dirty="0"/>
              <a:t>The blank must not have obvious splits, cracks or any weaknesses which can shatter when blank is revolving at high speeds. Remove corners of blanks, as it is very dangerous to turn a square shaped section on a lathe.</a:t>
            </a:r>
          </a:p>
        </p:txBody>
      </p:sp>
      <p:pic>
        <p:nvPicPr>
          <p:cNvPr id="8" name="Picture 1">
            <a:extLst>
              <a:ext uri="{FF2B5EF4-FFF2-40B4-BE49-F238E27FC236}">
                <a16:creationId xmlns:a16="http://schemas.microsoft.com/office/drawing/2014/main" id="{39D3C3C4-B4CC-4A69-82AF-907CB38DA8B0}"/>
              </a:ext>
            </a:extLst>
          </p:cNvPr>
          <p:cNvPicPr>
            <a:picLocks noChangeAspect="1" noChangeArrowheads="1"/>
          </p:cNvPicPr>
          <p:nvPr/>
        </p:nvPicPr>
        <p:blipFill>
          <a:blip r:embed="rId2" cstate="print"/>
          <a:srcRect l="51000" t="33909" r="10339" b="15640"/>
          <a:stretch>
            <a:fillRect/>
          </a:stretch>
        </p:blipFill>
        <p:spPr bwMode="auto">
          <a:xfrm>
            <a:off x="467544" y="2276872"/>
            <a:ext cx="2160240" cy="2114277"/>
          </a:xfrm>
          <a:prstGeom prst="rect">
            <a:avLst/>
          </a:prstGeom>
          <a:noFill/>
          <a:ln w="9525">
            <a:noFill/>
            <a:miter lim="800000"/>
            <a:headEnd/>
            <a:tailEnd/>
          </a:ln>
          <a:effectLst/>
        </p:spPr>
      </p:pic>
      <p:pic>
        <p:nvPicPr>
          <p:cNvPr id="12" name="Picture 1">
            <a:extLst>
              <a:ext uri="{FF2B5EF4-FFF2-40B4-BE49-F238E27FC236}">
                <a16:creationId xmlns:a16="http://schemas.microsoft.com/office/drawing/2014/main" id="{EC59E8D5-F145-41E4-8614-6CD32BDD22E4}"/>
              </a:ext>
            </a:extLst>
          </p:cNvPr>
          <p:cNvPicPr>
            <a:picLocks noChangeAspect="1" noChangeArrowheads="1"/>
          </p:cNvPicPr>
          <p:nvPr/>
        </p:nvPicPr>
        <p:blipFill>
          <a:blip r:embed="rId3" cstate="print"/>
          <a:srcRect l="62375" t="38086" r="4052" b="31640"/>
          <a:stretch>
            <a:fillRect/>
          </a:stretch>
        </p:blipFill>
        <p:spPr bwMode="auto">
          <a:xfrm>
            <a:off x="3275856" y="2204864"/>
            <a:ext cx="2744699" cy="1856248"/>
          </a:xfrm>
          <a:prstGeom prst="rect">
            <a:avLst/>
          </a:prstGeom>
          <a:noFill/>
          <a:ln w="9525">
            <a:noFill/>
            <a:miter lim="800000"/>
            <a:headEnd/>
            <a:tailEnd/>
          </a:ln>
          <a:effectLst/>
        </p:spPr>
      </p:pic>
      <p:pic>
        <p:nvPicPr>
          <p:cNvPr id="13" name="Picture 2">
            <a:extLst>
              <a:ext uri="{FF2B5EF4-FFF2-40B4-BE49-F238E27FC236}">
                <a16:creationId xmlns:a16="http://schemas.microsoft.com/office/drawing/2014/main" id="{6FEEA53D-271E-459D-B7FB-92ED4B04F4E6}"/>
              </a:ext>
            </a:extLst>
          </p:cNvPr>
          <p:cNvPicPr>
            <a:picLocks noChangeAspect="1" noChangeArrowheads="1"/>
          </p:cNvPicPr>
          <p:nvPr/>
        </p:nvPicPr>
        <p:blipFill>
          <a:blip r:embed="rId4" cstate="print"/>
          <a:srcRect l="56925" t="28515" r="11181" b="32422"/>
          <a:stretch>
            <a:fillRect/>
          </a:stretch>
        </p:blipFill>
        <p:spPr bwMode="auto">
          <a:xfrm>
            <a:off x="6300192" y="2276872"/>
            <a:ext cx="2027812" cy="1862696"/>
          </a:xfrm>
          <a:prstGeom prst="rect">
            <a:avLst/>
          </a:prstGeom>
          <a:noFill/>
          <a:ln w="9525">
            <a:noFill/>
            <a:miter lim="800000"/>
            <a:headEnd/>
            <a:tailEnd/>
          </a:ln>
          <a:effectLst/>
        </p:spPr>
      </p:pic>
      <p:pic>
        <p:nvPicPr>
          <p:cNvPr id="14" name="Picture 2">
            <a:extLst>
              <a:ext uri="{FF2B5EF4-FFF2-40B4-BE49-F238E27FC236}">
                <a16:creationId xmlns:a16="http://schemas.microsoft.com/office/drawing/2014/main" id="{AD40E71F-3889-48D5-ABBD-35E7FD43E262}"/>
              </a:ext>
            </a:extLst>
          </p:cNvPr>
          <p:cNvPicPr>
            <a:picLocks noChangeAspect="1" noChangeArrowheads="1"/>
          </p:cNvPicPr>
          <p:nvPr/>
        </p:nvPicPr>
        <p:blipFill>
          <a:blip r:embed="rId5" cstate="print"/>
          <a:srcRect l="24170" t="42969" r="27490" b="9179"/>
          <a:stretch>
            <a:fillRect/>
          </a:stretch>
        </p:blipFill>
        <p:spPr bwMode="auto">
          <a:xfrm>
            <a:off x="3242000" y="4436542"/>
            <a:ext cx="2626144" cy="1949713"/>
          </a:xfrm>
          <a:prstGeom prst="rect">
            <a:avLst/>
          </a:prstGeom>
          <a:noFill/>
          <a:ln w="9525">
            <a:noFill/>
            <a:miter lim="800000"/>
            <a:headEnd/>
            <a:tailEnd/>
          </a:ln>
          <a:effectLst/>
        </p:spPr>
      </p:pic>
      <p:pic>
        <p:nvPicPr>
          <p:cNvPr id="15" name="Picture 3">
            <a:extLst>
              <a:ext uri="{FF2B5EF4-FFF2-40B4-BE49-F238E27FC236}">
                <a16:creationId xmlns:a16="http://schemas.microsoft.com/office/drawing/2014/main" id="{561E8C9F-110A-41C5-AF77-CE0679211EE0}"/>
              </a:ext>
            </a:extLst>
          </p:cNvPr>
          <p:cNvPicPr>
            <a:picLocks noChangeAspect="1" noChangeArrowheads="1"/>
          </p:cNvPicPr>
          <p:nvPr/>
        </p:nvPicPr>
        <p:blipFill>
          <a:blip r:embed="rId6" cstate="print"/>
          <a:srcRect l="32422" t="30469" r="33887" b="21679"/>
          <a:stretch>
            <a:fillRect/>
          </a:stretch>
        </p:blipFill>
        <p:spPr bwMode="auto">
          <a:xfrm>
            <a:off x="6558081" y="4134991"/>
            <a:ext cx="2046367" cy="2179827"/>
          </a:xfrm>
          <a:prstGeom prst="rect">
            <a:avLst/>
          </a:prstGeom>
          <a:noFill/>
          <a:ln w="9525">
            <a:noFill/>
            <a:miter lim="800000"/>
            <a:headEnd/>
            <a:tailEnd/>
          </a:ln>
          <a:effectLst/>
        </p:spPr>
      </p:pic>
      <p:sp>
        <p:nvSpPr>
          <p:cNvPr id="16" name="TextBox 15">
            <a:extLst>
              <a:ext uri="{FF2B5EF4-FFF2-40B4-BE49-F238E27FC236}">
                <a16:creationId xmlns:a16="http://schemas.microsoft.com/office/drawing/2014/main" id="{30A92607-153B-4674-AFE9-10B05EAEB08C}"/>
              </a:ext>
            </a:extLst>
          </p:cNvPr>
          <p:cNvSpPr txBox="1"/>
          <p:nvPr/>
        </p:nvSpPr>
        <p:spPr>
          <a:xfrm>
            <a:off x="3347864" y="1735500"/>
            <a:ext cx="2088232" cy="461665"/>
          </a:xfrm>
          <a:prstGeom prst="rect">
            <a:avLst/>
          </a:prstGeom>
          <a:noFill/>
        </p:spPr>
        <p:txBody>
          <a:bodyPr wrap="square" rtlCol="0">
            <a:spAutoFit/>
          </a:bodyPr>
          <a:lstStyle/>
          <a:p>
            <a:r>
              <a:rPr lang="en-GB" sz="1200" dirty="0"/>
              <a:t>A circle is drawn with its centre at the crossing diagonal lines</a:t>
            </a:r>
          </a:p>
        </p:txBody>
      </p:sp>
      <p:sp>
        <p:nvSpPr>
          <p:cNvPr id="17" name="TextBox 16">
            <a:extLst>
              <a:ext uri="{FF2B5EF4-FFF2-40B4-BE49-F238E27FC236}">
                <a16:creationId xmlns:a16="http://schemas.microsoft.com/office/drawing/2014/main" id="{D0005C5A-DA99-42AB-9FDF-8A9DFBD49922}"/>
              </a:ext>
            </a:extLst>
          </p:cNvPr>
          <p:cNvSpPr txBox="1"/>
          <p:nvPr/>
        </p:nvSpPr>
        <p:spPr>
          <a:xfrm>
            <a:off x="6048183" y="1628800"/>
            <a:ext cx="2448272" cy="646331"/>
          </a:xfrm>
          <a:prstGeom prst="rect">
            <a:avLst/>
          </a:prstGeom>
          <a:noFill/>
        </p:spPr>
        <p:txBody>
          <a:bodyPr wrap="square" rtlCol="0">
            <a:spAutoFit/>
          </a:bodyPr>
          <a:lstStyle/>
          <a:p>
            <a:r>
              <a:rPr lang="en-GB" sz="1200" dirty="0"/>
              <a:t>A </a:t>
            </a:r>
            <a:r>
              <a:rPr lang="en-GB" sz="1200" dirty="0" err="1"/>
              <a:t>bandsaw</a:t>
            </a:r>
            <a:r>
              <a:rPr lang="en-GB" sz="1200" dirty="0"/>
              <a:t> is used to remove the waste and the corners, ready for turning in the lathe</a:t>
            </a:r>
          </a:p>
        </p:txBody>
      </p:sp>
      <p:sp>
        <p:nvSpPr>
          <p:cNvPr id="18" name="Rectangle 17">
            <a:extLst>
              <a:ext uri="{FF2B5EF4-FFF2-40B4-BE49-F238E27FC236}">
                <a16:creationId xmlns:a16="http://schemas.microsoft.com/office/drawing/2014/main" id="{38D1981A-5F9B-4C19-ADEC-9C278722488B}"/>
              </a:ext>
            </a:extLst>
          </p:cNvPr>
          <p:cNvSpPr/>
          <p:nvPr/>
        </p:nvSpPr>
        <p:spPr>
          <a:xfrm>
            <a:off x="395536" y="4782545"/>
            <a:ext cx="2808312" cy="276999"/>
          </a:xfrm>
          <a:prstGeom prst="rect">
            <a:avLst/>
          </a:prstGeom>
        </p:spPr>
        <p:txBody>
          <a:bodyPr wrap="square">
            <a:spAutoFit/>
          </a:bodyPr>
          <a:lstStyle/>
          <a:p>
            <a:pPr lvl="0" fontAlgn="base">
              <a:spcBef>
                <a:spcPct val="0"/>
              </a:spcBef>
              <a:spcAft>
                <a:spcPct val="0"/>
              </a:spcAft>
            </a:pPr>
            <a:r>
              <a:rPr lang="en-GB" sz="1200" b="1" dirty="0"/>
              <a:t>FIXING BOWL BLANK TO LATHE</a:t>
            </a:r>
          </a:p>
        </p:txBody>
      </p:sp>
      <p:sp>
        <p:nvSpPr>
          <p:cNvPr id="19" name="TextBox 18">
            <a:extLst>
              <a:ext uri="{FF2B5EF4-FFF2-40B4-BE49-F238E27FC236}">
                <a16:creationId xmlns:a16="http://schemas.microsoft.com/office/drawing/2014/main" id="{3D0C68C1-A9B5-41EC-9FAB-EFAB158F872C}"/>
              </a:ext>
            </a:extLst>
          </p:cNvPr>
          <p:cNvSpPr txBox="1"/>
          <p:nvPr/>
        </p:nvSpPr>
        <p:spPr>
          <a:xfrm>
            <a:off x="395536" y="5012227"/>
            <a:ext cx="2808312" cy="1200329"/>
          </a:xfrm>
          <a:prstGeom prst="rect">
            <a:avLst/>
          </a:prstGeom>
          <a:noFill/>
        </p:spPr>
        <p:txBody>
          <a:bodyPr wrap="square" rtlCol="0">
            <a:spAutoFit/>
          </a:bodyPr>
          <a:lstStyle/>
          <a:p>
            <a:r>
              <a:rPr lang="en-GB" sz="1200" dirty="0"/>
              <a:t>Fix pine (pine plate takes the screw holes, as opposed to screw holes left in bottom of bowl blank) backing to face plate,</a:t>
            </a:r>
          </a:p>
          <a:p>
            <a:r>
              <a:rPr lang="en-GB" sz="1200" dirty="0"/>
              <a:t>Affix paper to pine and to bowl blank with either suitable adhesive, or strong double sided tape </a:t>
            </a:r>
          </a:p>
        </p:txBody>
      </p:sp>
    </p:spTree>
    <p:extLst>
      <p:ext uri="{BB962C8B-B14F-4D97-AF65-F5344CB8AC3E}">
        <p14:creationId xmlns:p14="http://schemas.microsoft.com/office/powerpoint/2010/main" val="3727076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28567" y="318923"/>
            <a:ext cx="6660232" cy="599861"/>
          </a:xfrm>
        </p:spPr>
        <p:txBody>
          <a:bodyPr>
            <a:normAutofit fontScale="90000"/>
          </a:bodyPr>
          <a:lstStyle/>
          <a:p>
            <a:r>
              <a:rPr lang="en-GB" dirty="0">
                <a:solidFill>
                  <a:schemeClr val="tx1"/>
                </a:solidFill>
                <a:latin typeface="+mn-lt"/>
              </a:rPr>
              <a:t>Turning a bowl</a:t>
            </a:r>
          </a:p>
        </p:txBody>
      </p:sp>
      <p:pic>
        <p:nvPicPr>
          <p:cNvPr id="9" name="Picture 2">
            <a:extLst>
              <a:ext uri="{FF2B5EF4-FFF2-40B4-BE49-F238E27FC236}">
                <a16:creationId xmlns:a16="http://schemas.microsoft.com/office/drawing/2014/main" id="{0762251F-CE45-4EB2-8463-661F6CFCFC1A}"/>
              </a:ext>
            </a:extLst>
          </p:cNvPr>
          <p:cNvPicPr>
            <a:picLocks noChangeAspect="1" noChangeArrowheads="1"/>
          </p:cNvPicPr>
          <p:nvPr/>
        </p:nvPicPr>
        <p:blipFill>
          <a:blip r:embed="rId2" cstate="print"/>
          <a:srcRect l="33691" t="20508" r="36279" b="11132"/>
          <a:stretch>
            <a:fillRect/>
          </a:stretch>
        </p:blipFill>
        <p:spPr bwMode="auto">
          <a:xfrm>
            <a:off x="3208530" y="1484527"/>
            <a:ext cx="1307460" cy="2232248"/>
          </a:xfrm>
          <a:prstGeom prst="rect">
            <a:avLst/>
          </a:prstGeom>
          <a:noFill/>
          <a:ln w="9525">
            <a:noFill/>
            <a:miter lim="800000"/>
            <a:headEnd/>
            <a:tailEnd/>
          </a:ln>
          <a:effectLst/>
        </p:spPr>
      </p:pic>
      <p:pic>
        <p:nvPicPr>
          <p:cNvPr id="10" name="Picture 3">
            <a:extLst>
              <a:ext uri="{FF2B5EF4-FFF2-40B4-BE49-F238E27FC236}">
                <a16:creationId xmlns:a16="http://schemas.microsoft.com/office/drawing/2014/main" id="{CA9ABB00-A378-4009-A266-C32D69E41C0E}"/>
              </a:ext>
            </a:extLst>
          </p:cNvPr>
          <p:cNvPicPr>
            <a:picLocks noChangeAspect="1" noChangeArrowheads="1"/>
          </p:cNvPicPr>
          <p:nvPr/>
        </p:nvPicPr>
        <p:blipFill>
          <a:blip r:embed="rId3" cstate="print"/>
          <a:srcRect l="22705" t="33203" r="25293" b="9179"/>
          <a:stretch>
            <a:fillRect/>
          </a:stretch>
        </p:blipFill>
        <p:spPr bwMode="auto">
          <a:xfrm>
            <a:off x="433754" y="1484527"/>
            <a:ext cx="2830509" cy="2352113"/>
          </a:xfrm>
          <a:prstGeom prst="rect">
            <a:avLst/>
          </a:prstGeom>
          <a:noFill/>
          <a:ln w="9525">
            <a:noFill/>
            <a:miter lim="800000"/>
            <a:headEnd/>
            <a:tailEnd/>
          </a:ln>
          <a:effectLst/>
        </p:spPr>
      </p:pic>
      <p:sp>
        <p:nvSpPr>
          <p:cNvPr id="11" name="TextBox 10">
            <a:extLst>
              <a:ext uri="{FF2B5EF4-FFF2-40B4-BE49-F238E27FC236}">
                <a16:creationId xmlns:a16="http://schemas.microsoft.com/office/drawing/2014/main" id="{3D2C5996-9E2C-4413-AD5C-D2F906FE1768}"/>
              </a:ext>
            </a:extLst>
          </p:cNvPr>
          <p:cNvSpPr txBox="1"/>
          <p:nvPr/>
        </p:nvSpPr>
        <p:spPr>
          <a:xfrm>
            <a:off x="1513874" y="1484527"/>
            <a:ext cx="1368152" cy="507831"/>
          </a:xfrm>
          <a:prstGeom prst="rect">
            <a:avLst/>
          </a:prstGeom>
          <a:noFill/>
        </p:spPr>
        <p:txBody>
          <a:bodyPr wrap="square" rtlCol="0">
            <a:spAutoFit/>
          </a:bodyPr>
          <a:lstStyle/>
          <a:p>
            <a:r>
              <a:rPr lang="en-GB" sz="900" dirty="0"/>
              <a:t>Using suitable chisel, smooth out and centre blank ready for shaping</a:t>
            </a:r>
          </a:p>
        </p:txBody>
      </p:sp>
      <p:pic>
        <p:nvPicPr>
          <p:cNvPr id="12" name="Picture 3">
            <a:extLst>
              <a:ext uri="{FF2B5EF4-FFF2-40B4-BE49-F238E27FC236}">
                <a16:creationId xmlns:a16="http://schemas.microsoft.com/office/drawing/2014/main" id="{C445F7D4-6C7A-4C64-BD80-8BF25D818820}"/>
              </a:ext>
            </a:extLst>
          </p:cNvPr>
          <p:cNvPicPr>
            <a:picLocks noChangeAspect="1" noChangeArrowheads="1"/>
          </p:cNvPicPr>
          <p:nvPr/>
        </p:nvPicPr>
        <p:blipFill>
          <a:blip r:embed="rId4" cstate="print"/>
          <a:srcRect l="30762" t="27344" r="32617" b="10156"/>
          <a:stretch>
            <a:fillRect/>
          </a:stretch>
        </p:blipFill>
        <p:spPr bwMode="auto">
          <a:xfrm>
            <a:off x="2840138" y="4844752"/>
            <a:ext cx="1122008" cy="1436170"/>
          </a:xfrm>
          <a:prstGeom prst="rect">
            <a:avLst/>
          </a:prstGeom>
          <a:noFill/>
          <a:ln w="9525">
            <a:noFill/>
            <a:miter lim="800000"/>
            <a:headEnd/>
            <a:tailEnd/>
          </a:ln>
          <a:effectLst/>
        </p:spPr>
      </p:pic>
      <p:pic>
        <p:nvPicPr>
          <p:cNvPr id="13" name="Picture 2">
            <a:extLst>
              <a:ext uri="{FF2B5EF4-FFF2-40B4-BE49-F238E27FC236}">
                <a16:creationId xmlns:a16="http://schemas.microsoft.com/office/drawing/2014/main" id="{70D9758F-C268-4230-A9BF-41BCE198CDFE}"/>
              </a:ext>
            </a:extLst>
          </p:cNvPr>
          <p:cNvPicPr>
            <a:picLocks noChangeAspect="1" noChangeArrowheads="1"/>
          </p:cNvPicPr>
          <p:nvPr/>
        </p:nvPicPr>
        <p:blipFill>
          <a:blip r:embed="rId5" cstate="print"/>
          <a:srcRect l="22705" t="26367" r="21631" b="23828"/>
          <a:stretch>
            <a:fillRect/>
          </a:stretch>
        </p:blipFill>
        <p:spPr bwMode="auto">
          <a:xfrm>
            <a:off x="535882" y="4844752"/>
            <a:ext cx="2227529" cy="1494789"/>
          </a:xfrm>
          <a:prstGeom prst="rect">
            <a:avLst/>
          </a:prstGeom>
          <a:noFill/>
          <a:ln w="9525">
            <a:noFill/>
            <a:miter lim="800000"/>
            <a:headEnd/>
            <a:tailEnd/>
          </a:ln>
          <a:effectLst/>
        </p:spPr>
      </p:pic>
      <p:sp>
        <p:nvSpPr>
          <p:cNvPr id="14" name="TextBox 13">
            <a:extLst>
              <a:ext uri="{FF2B5EF4-FFF2-40B4-BE49-F238E27FC236}">
                <a16:creationId xmlns:a16="http://schemas.microsoft.com/office/drawing/2014/main" id="{208EA3AD-886F-4B1E-B4C0-376A9AB33028}"/>
              </a:ext>
            </a:extLst>
          </p:cNvPr>
          <p:cNvSpPr txBox="1"/>
          <p:nvPr/>
        </p:nvSpPr>
        <p:spPr>
          <a:xfrm>
            <a:off x="2717066" y="2558101"/>
            <a:ext cx="1368152" cy="646331"/>
          </a:xfrm>
          <a:prstGeom prst="rect">
            <a:avLst/>
          </a:prstGeom>
          <a:noFill/>
        </p:spPr>
        <p:txBody>
          <a:bodyPr wrap="square" rtlCol="0">
            <a:spAutoFit/>
          </a:bodyPr>
          <a:lstStyle/>
          <a:p>
            <a:r>
              <a:rPr lang="en-GB" sz="900" dirty="0"/>
              <a:t>Shape outside of </a:t>
            </a:r>
          </a:p>
          <a:p>
            <a:r>
              <a:rPr lang="en-GB" sz="900" dirty="0"/>
              <a:t>bowl to desired shape, using suitable selection of chisels</a:t>
            </a:r>
          </a:p>
        </p:txBody>
      </p:sp>
      <p:sp>
        <p:nvSpPr>
          <p:cNvPr id="15" name="TextBox 14">
            <a:extLst>
              <a:ext uri="{FF2B5EF4-FFF2-40B4-BE49-F238E27FC236}">
                <a16:creationId xmlns:a16="http://schemas.microsoft.com/office/drawing/2014/main" id="{AE86077E-A39A-4E92-9D7C-1F2C604484A2}"/>
              </a:ext>
            </a:extLst>
          </p:cNvPr>
          <p:cNvSpPr txBox="1"/>
          <p:nvPr/>
        </p:nvSpPr>
        <p:spPr>
          <a:xfrm>
            <a:off x="1111946" y="5852864"/>
            <a:ext cx="1368152" cy="646331"/>
          </a:xfrm>
          <a:prstGeom prst="rect">
            <a:avLst/>
          </a:prstGeom>
          <a:noFill/>
        </p:spPr>
        <p:txBody>
          <a:bodyPr wrap="square" rtlCol="0">
            <a:spAutoFit/>
          </a:bodyPr>
          <a:lstStyle/>
          <a:p>
            <a:r>
              <a:rPr lang="en-GB" sz="900" dirty="0"/>
              <a:t>Shape inside of </a:t>
            </a:r>
          </a:p>
          <a:p>
            <a:r>
              <a:rPr lang="en-GB" sz="900" dirty="0"/>
              <a:t>bowl to desired shape, using suitable selection of chisels</a:t>
            </a:r>
          </a:p>
        </p:txBody>
      </p:sp>
      <p:sp>
        <p:nvSpPr>
          <p:cNvPr id="16" name="TextBox 15">
            <a:extLst>
              <a:ext uri="{FF2B5EF4-FFF2-40B4-BE49-F238E27FC236}">
                <a16:creationId xmlns:a16="http://schemas.microsoft.com/office/drawing/2014/main" id="{BFC0F2DC-7862-4931-ACD2-0837510C5932}"/>
              </a:ext>
            </a:extLst>
          </p:cNvPr>
          <p:cNvSpPr txBox="1"/>
          <p:nvPr/>
        </p:nvSpPr>
        <p:spPr>
          <a:xfrm>
            <a:off x="1832026" y="4412704"/>
            <a:ext cx="1368152" cy="923330"/>
          </a:xfrm>
          <a:prstGeom prst="rect">
            <a:avLst/>
          </a:prstGeom>
          <a:noFill/>
        </p:spPr>
        <p:txBody>
          <a:bodyPr wrap="square" rtlCol="0">
            <a:spAutoFit/>
          </a:bodyPr>
          <a:lstStyle/>
          <a:p>
            <a:r>
              <a:rPr lang="en-GB" sz="900" dirty="0"/>
              <a:t>Smooth both inside and outside of bowl using different grades of sandpaper to achieve smooth surface – finish with oil or other polishes</a:t>
            </a:r>
          </a:p>
        </p:txBody>
      </p:sp>
      <p:pic>
        <p:nvPicPr>
          <p:cNvPr id="17" name="Picture 2">
            <a:extLst>
              <a:ext uri="{FF2B5EF4-FFF2-40B4-BE49-F238E27FC236}">
                <a16:creationId xmlns:a16="http://schemas.microsoft.com/office/drawing/2014/main" id="{B230B585-76C0-45C3-BFB5-CFDBCEDAB2A1}"/>
              </a:ext>
            </a:extLst>
          </p:cNvPr>
          <p:cNvPicPr>
            <a:picLocks noChangeAspect="1" noChangeArrowheads="1"/>
          </p:cNvPicPr>
          <p:nvPr/>
        </p:nvPicPr>
        <p:blipFill>
          <a:blip r:embed="rId6" cstate="print"/>
          <a:srcRect l="21240" t="23437" r="24560" b="8203"/>
          <a:stretch>
            <a:fillRect/>
          </a:stretch>
        </p:blipFill>
        <p:spPr bwMode="auto">
          <a:xfrm>
            <a:off x="4551811" y="1676400"/>
            <a:ext cx="4338996" cy="4104456"/>
          </a:xfrm>
          <a:prstGeom prst="rect">
            <a:avLst/>
          </a:prstGeom>
          <a:noFill/>
          <a:ln w="9525">
            <a:noFill/>
            <a:miter lim="800000"/>
            <a:headEnd/>
            <a:tailEnd/>
          </a:ln>
          <a:effectLst/>
        </p:spPr>
      </p:pic>
    </p:spTree>
    <p:extLst>
      <p:ext uri="{BB962C8B-B14F-4D97-AF65-F5344CB8AC3E}">
        <p14:creationId xmlns:p14="http://schemas.microsoft.com/office/powerpoint/2010/main" val="3186792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3700">
                <a:solidFill>
                  <a:srgbClr val="FFFFFF"/>
                </a:solidFill>
              </a:rPr>
              <a:t>Sustainable forest lifecycle</a:t>
            </a:r>
          </a:p>
        </p:txBody>
      </p:sp>
      <p:cxnSp>
        <p:nvCxnSpPr>
          <p:cNvPr id="28" name="Straight Connector 27">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2286000"/>
            <a:ext cx="3083824" cy="3931920"/>
          </a:xfrm>
        </p:spPr>
        <p:txBody>
          <a:bodyPr>
            <a:noAutofit/>
          </a:bodyPr>
          <a:lstStyle/>
          <a:p>
            <a:pPr marL="0" indent="0">
              <a:spcBef>
                <a:spcPts val="0"/>
              </a:spcBef>
              <a:spcAft>
                <a:spcPts val="600"/>
              </a:spcAft>
              <a:buNone/>
            </a:pPr>
            <a:r>
              <a:rPr lang="en-US" sz="1800" dirty="0">
                <a:solidFill>
                  <a:srgbClr val="FFFFFF"/>
                </a:solidFill>
              </a:rPr>
              <a:t>The forest is a working environment, producing wood products such as wood pulp for the paper / card industry and wood based materials for furniture manufacture and the construction industry. Great care is taken to ensure the safety of wildlife and to preserve the natural environment.</a:t>
            </a:r>
          </a:p>
          <a:p>
            <a:pPr marL="0" indent="0">
              <a:spcBef>
                <a:spcPts val="0"/>
              </a:spcBef>
              <a:spcAft>
                <a:spcPts val="600"/>
              </a:spcAft>
              <a:buNone/>
            </a:pPr>
            <a:r>
              <a:rPr lang="en-US" sz="1800" dirty="0">
                <a:solidFill>
                  <a:srgbClr val="FFFFFF"/>
                </a:solidFill>
              </a:rPr>
              <a:t/>
            </a:r>
            <a:br>
              <a:rPr lang="en-US" sz="1800" dirty="0">
                <a:solidFill>
                  <a:srgbClr val="FFFFFF"/>
                </a:solidFill>
              </a:rPr>
            </a:br>
            <a:r>
              <a:rPr lang="en-US" sz="1800" dirty="0">
                <a:solidFill>
                  <a:srgbClr val="FFFFFF"/>
                </a:solidFill>
              </a:rPr>
              <a:t>Sustainable forests are the result of a commonsense policy to replace trees that are felled so that forests continue to exist providing natural materials for us all.</a:t>
            </a:r>
          </a:p>
        </p:txBody>
      </p:sp>
      <p:pic>
        <p:nvPicPr>
          <p:cNvPr id="7" name="Picture 1">
            <a:extLst>
              <a:ext uri="{FF2B5EF4-FFF2-40B4-BE49-F238E27FC236}">
                <a16:creationId xmlns:a16="http://schemas.microsoft.com/office/drawing/2014/main" id="{B4E0E6A5-28C7-4905-BB0A-602E8D25C0FA}"/>
              </a:ext>
            </a:extLst>
          </p:cNvPr>
          <p:cNvPicPr>
            <a:picLocks noChangeAspect="1" noChangeArrowheads="1"/>
          </p:cNvPicPr>
          <p:nvPr/>
        </p:nvPicPr>
        <p:blipFill>
          <a:blip r:embed="rId2" cstate="print"/>
          <a:srcRect l="5859" t="20508" r="8447" b="10156"/>
          <a:stretch>
            <a:fillRect/>
          </a:stretch>
        </p:blipFill>
        <p:spPr bwMode="auto">
          <a:xfrm>
            <a:off x="4211959" y="1968478"/>
            <a:ext cx="4813583" cy="2921044"/>
          </a:xfrm>
          <a:prstGeom prst="rect">
            <a:avLst/>
          </a:prstGeom>
          <a:noFill/>
        </p:spPr>
      </p:pic>
    </p:spTree>
    <p:extLst>
      <p:ext uri="{BB962C8B-B14F-4D97-AF65-F5344CB8AC3E}">
        <p14:creationId xmlns:p14="http://schemas.microsoft.com/office/powerpoint/2010/main" val="4158310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7" name="Picture 1">
            <a:extLst>
              <a:ext uri="{FF2B5EF4-FFF2-40B4-BE49-F238E27FC236}">
                <a16:creationId xmlns:a16="http://schemas.microsoft.com/office/drawing/2014/main" id="{B4E0E6A5-28C7-4905-BB0A-602E8D25C0FA}"/>
              </a:ext>
            </a:extLst>
          </p:cNvPr>
          <p:cNvPicPr>
            <a:picLocks noChangeAspect="1" noChangeArrowheads="1"/>
          </p:cNvPicPr>
          <p:nvPr/>
        </p:nvPicPr>
        <p:blipFill>
          <a:blip r:embed="rId2" cstate="print"/>
          <a:srcRect l="5859" t="20508" r="8447" b="10156"/>
          <a:stretch>
            <a:fillRect/>
          </a:stretch>
        </p:blipFill>
        <p:spPr bwMode="auto">
          <a:xfrm>
            <a:off x="107504" y="548680"/>
            <a:ext cx="8867416" cy="5381046"/>
          </a:xfrm>
          <a:prstGeom prst="rect">
            <a:avLst/>
          </a:prstGeom>
          <a:noFill/>
        </p:spPr>
      </p:pic>
    </p:spTree>
    <p:extLst>
      <p:ext uri="{BB962C8B-B14F-4D97-AF65-F5344CB8AC3E}">
        <p14:creationId xmlns:p14="http://schemas.microsoft.com/office/powerpoint/2010/main" val="89561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a:t>G-clamps</a:t>
            </a:r>
          </a:p>
        </p:txBody>
      </p:sp>
      <p:sp>
        <p:nvSpPr>
          <p:cNvPr id="2" name="Content Placeholder 1"/>
          <p:cNvSpPr>
            <a:spLocks noGrp="1"/>
          </p:cNvSpPr>
          <p:nvPr>
            <p:ph idx="1"/>
          </p:nvPr>
        </p:nvSpPr>
        <p:spPr>
          <a:xfrm>
            <a:off x="768096" y="1844824"/>
            <a:ext cx="5244064" cy="4464536"/>
          </a:xfrm>
        </p:spPr>
        <p:txBody>
          <a:bodyPr>
            <a:noAutofit/>
          </a:bodyPr>
          <a:lstStyle/>
          <a:p>
            <a:pPr marL="0" indent="0">
              <a:spcBef>
                <a:spcPts val="0"/>
              </a:spcBef>
              <a:spcAft>
                <a:spcPts val="600"/>
              </a:spcAft>
              <a:buNone/>
            </a:pPr>
            <a:r>
              <a:rPr lang="en-US" dirty="0"/>
              <a:t>G-clamps are used to hold pieces of wood together, most often when gluing. </a:t>
            </a:r>
          </a:p>
          <a:p>
            <a:pPr marL="0" indent="0">
              <a:spcBef>
                <a:spcPts val="0"/>
              </a:spcBef>
              <a:spcAft>
                <a:spcPts val="600"/>
              </a:spcAft>
              <a:buNone/>
            </a:pPr>
            <a:endParaRPr lang="en-US" dirty="0"/>
          </a:p>
          <a:p>
            <a:pPr marL="0" indent="0">
              <a:spcBef>
                <a:spcPts val="0"/>
              </a:spcBef>
              <a:spcAft>
                <a:spcPts val="600"/>
              </a:spcAft>
              <a:buNone/>
            </a:pPr>
            <a:r>
              <a:rPr lang="en-US" dirty="0"/>
              <a:t>The screw section is tightened and the wood is sandwiched between the two flat pads with great pressure. </a:t>
            </a:r>
          </a:p>
          <a:p>
            <a:pPr marL="0" indent="0">
              <a:spcBef>
                <a:spcPts val="0"/>
              </a:spcBef>
              <a:spcAft>
                <a:spcPts val="600"/>
              </a:spcAft>
              <a:buNone/>
            </a:pPr>
            <a:endParaRPr lang="en-US" dirty="0"/>
          </a:p>
          <a:p>
            <a:pPr marL="0" indent="0">
              <a:spcBef>
                <a:spcPts val="0"/>
              </a:spcBef>
              <a:spcAft>
                <a:spcPts val="600"/>
              </a:spcAft>
              <a:buNone/>
            </a:pPr>
            <a:r>
              <a:rPr lang="en-US" dirty="0"/>
              <a:t>Care must be taken when clamping as some woods can be soft and become marked permanently with the pressure of the pads, this can be stopped be putting a larger piece of scrap wood between the clamp and your job.</a:t>
            </a:r>
          </a:p>
          <a:p>
            <a:pPr marL="0" indent="0">
              <a:spcBef>
                <a:spcPts val="0"/>
              </a:spcBef>
              <a:spcAft>
                <a:spcPts val="600"/>
              </a:spcAft>
              <a:buNone/>
            </a:pPr>
            <a:endParaRPr lang="en-US" dirty="0"/>
          </a:p>
          <a:p>
            <a:pPr marL="0" indent="0">
              <a:spcBef>
                <a:spcPts val="0"/>
              </a:spcBef>
              <a:spcAft>
                <a:spcPts val="600"/>
              </a:spcAft>
              <a:buNone/>
            </a:pPr>
            <a:r>
              <a:rPr lang="en-US" dirty="0"/>
              <a:t>They are named G-clamps because the shape of the clamp looks like the upper case letter “G”.  </a:t>
            </a:r>
          </a:p>
          <a:p>
            <a:pPr marL="0" indent="0">
              <a:spcBef>
                <a:spcPts val="0"/>
              </a:spcBef>
              <a:spcAft>
                <a:spcPts val="600"/>
              </a:spcAft>
              <a:buNone/>
            </a:pPr>
            <a:endParaRPr lang="en-US" dirty="0"/>
          </a:p>
        </p:txBody>
      </p:sp>
      <p:pic>
        <p:nvPicPr>
          <p:cNvPr id="6" name="Picture 5" descr="http://images.beatsons.co.uk/images/products/zoom/1350489596-48027400.jpg">
            <a:extLst>
              <a:ext uri="{FF2B5EF4-FFF2-40B4-BE49-F238E27FC236}">
                <a16:creationId xmlns:a16="http://schemas.microsoft.com/office/drawing/2014/main" id="{F6C417BA-1232-4967-9078-D5317A16E430}"/>
              </a:ext>
            </a:extLst>
          </p:cNvPr>
          <p:cNvPicPr>
            <a:picLocks noChangeAspect="1" noChangeArrowheads="1"/>
          </p:cNvPicPr>
          <p:nvPr/>
        </p:nvPicPr>
        <p:blipFill>
          <a:blip r:embed="rId2" cstate="print"/>
          <a:srcRect t="19258" b="18687"/>
          <a:stretch>
            <a:fillRect/>
          </a:stretch>
        </p:blipFill>
        <p:spPr bwMode="auto">
          <a:xfrm rot="5400000">
            <a:off x="6161624" y="1138686"/>
            <a:ext cx="2628053" cy="1630838"/>
          </a:xfrm>
          <a:prstGeom prst="rect">
            <a:avLst/>
          </a:prstGeom>
          <a:noFill/>
        </p:spPr>
      </p:pic>
      <p:pic>
        <p:nvPicPr>
          <p:cNvPr id="7" name="Picture 2" descr="http://images.beatsons.co.uk/images/products/zoom/1350492105-71856100.jpg">
            <a:extLst>
              <a:ext uri="{FF2B5EF4-FFF2-40B4-BE49-F238E27FC236}">
                <a16:creationId xmlns:a16="http://schemas.microsoft.com/office/drawing/2014/main" id="{C8C8225E-356B-421C-B705-279CEB4017C5}"/>
              </a:ext>
            </a:extLst>
          </p:cNvPr>
          <p:cNvPicPr>
            <a:picLocks noChangeAspect="1" noChangeArrowheads="1"/>
          </p:cNvPicPr>
          <p:nvPr/>
        </p:nvPicPr>
        <p:blipFill>
          <a:blip r:embed="rId3" cstate="print"/>
          <a:srcRect t="24590" b="17287"/>
          <a:stretch>
            <a:fillRect/>
          </a:stretch>
        </p:blipFill>
        <p:spPr bwMode="auto">
          <a:xfrm rot="5400000">
            <a:off x="6161625" y="4140143"/>
            <a:ext cx="2628053" cy="1527503"/>
          </a:xfrm>
          <a:prstGeom prst="rect">
            <a:avLst/>
          </a:prstGeom>
          <a:noFill/>
        </p:spPr>
      </p:pic>
    </p:spTree>
    <p:extLst>
      <p:ext uri="{BB962C8B-B14F-4D97-AF65-F5344CB8AC3E}">
        <p14:creationId xmlns:p14="http://schemas.microsoft.com/office/powerpoint/2010/main" val="3389500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dirty="0" smtClean="0"/>
              <a:t>sash-</a:t>
            </a:r>
            <a:r>
              <a:rPr lang="en-GB" dirty="0" err="1" smtClean="0"/>
              <a:t>cRamps</a:t>
            </a:r>
            <a:endParaRPr lang="en-GB" dirty="0"/>
          </a:p>
        </p:txBody>
      </p:sp>
      <p:sp>
        <p:nvSpPr>
          <p:cNvPr id="2" name="Content Placeholder 1"/>
          <p:cNvSpPr>
            <a:spLocks noGrp="1"/>
          </p:cNvSpPr>
          <p:nvPr>
            <p:ph idx="1"/>
          </p:nvPr>
        </p:nvSpPr>
        <p:spPr>
          <a:xfrm>
            <a:off x="768097" y="2286000"/>
            <a:ext cx="4163944" cy="4023360"/>
          </a:xfrm>
        </p:spPr>
        <p:txBody>
          <a:bodyPr>
            <a:noAutofit/>
          </a:bodyPr>
          <a:lstStyle/>
          <a:p>
            <a:pPr marL="0" indent="0">
              <a:spcBef>
                <a:spcPts val="0"/>
              </a:spcBef>
              <a:spcAft>
                <a:spcPts val="600"/>
              </a:spcAft>
              <a:buNone/>
            </a:pPr>
            <a:r>
              <a:rPr lang="en-US" sz="1800" dirty="0"/>
              <a:t>Sash Cramps are also used for holding pieces of wood together, usually whilst gluing. </a:t>
            </a:r>
          </a:p>
          <a:p>
            <a:pPr marL="0" indent="0">
              <a:spcBef>
                <a:spcPts val="0"/>
              </a:spcBef>
              <a:spcAft>
                <a:spcPts val="600"/>
              </a:spcAft>
              <a:buNone/>
            </a:pPr>
            <a:endParaRPr lang="en-US" sz="1800" dirty="0"/>
          </a:p>
          <a:p>
            <a:pPr marL="0" indent="0">
              <a:spcBef>
                <a:spcPts val="0"/>
              </a:spcBef>
              <a:spcAft>
                <a:spcPts val="600"/>
              </a:spcAft>
              <a:buNone/>
            </a:pPr>
            <a:r>
              <a:rPr lang="en-US" sz="1800" dirty="0"/>
              <a:t>They are used for bigger jobs due to the cramps being so long. They are normally used in pairs to hold together wooden frames or carcasses. </a:t>
            </a:r>
          </a:p>
          <a:p>
            <a:pPr marL="0" indent="0">
              <a:spcBef>
                <a:spcPts val="0"/>
              </a:spcBef>
              <a:spcAft>
                <a:spcPts val="600"/>
              </a:spcAft>
              <a:buNone/>
            </a:pPr>
            <a:endParaRPr lang="en-US" sz="1800" dirty="0"/>
          </a:p>
          <a:p>
            <a:pPr marL="0" indent="0">
              <a:spcBef>
                <a:spcPts val="0"/>
              </a:spcBef>
              <a:spcAft>
                <a:spcPts val="600"/>
              </a:spcAft>
              <a:buNone/>
            </a:pPr>
            <a:r>
              <a:rPr lang="en-US" sz="1800" dirty="0"/>
              <a:t>They work similarly to the G-clamps as they also sandwich the wood between it’s flat pads however the size of the cramp can be changed by sliding the back pad back and forth until the required size then locked into place, before tightening up the screw at the other end. </a:t>
            </a:r>
          </a:p>
          <a:p>
            <a:pPr marL="0" indent="0">
              <a:spcBef>
                <a:spcPts val="0"/>
              </a:spcBef>
              <a:spcAft>
                <a:spcPts val="600"/>
              </a:spcAft>
              <a:buNone/>
            </a:pPr>
            <a:endParaRPr lang="en-US" sz="1800" dirty="0"/>
          </a:p>
          <a:p>
            <a:pPr marL="0" indent="0">
              <a:spcBef>
                <a:spcPts val="0"/>
              </a:spcBef>
              <a:spcAft>
                <a:spcPts val="600"/>
              </a:spcAft>
              <a:buNone/>
            </a:pPr>
            <a:endParaRPr lang="en-US" sz="1800" dirty="0"/>
          </a:p>
        </p:txBody>
      </p:sp>
      <p:pic>
        <p:nvPicPr>
          <p:cNvPr id="8" name="Picture 2" descr="http://www.technologystudent.com/images3/sash2.gif">
            <a:extLst>
              <a:ext uri="{FF2B5EF4-FFF2-40B4-BE49-F238E27FC236}">
                <a16:creationId xmlns:a16="http://schemas.microsoft.com/office/drawing/2014/main" id="{2E2760BA-A720-4C63-B393-EEF00CB9CC92}"/>
              </a:ext>
            </a:extLst>
          </p:cNvPr>
          <p:cNvPicPr>
            <a:picLocks noChangeAspect="1" noChangeArrowheads="1"/>
          </p:cNvPicPr>
          <p:nvPr/>
        </p:nvPicPr>
        <p:blipFill>
          <a:blip r:embed="rId2" cstate="print"/>
          <a:srcRect/>
          <a:stretch>
            <a:fillRect/>
          </a:stretch>
        </p:blipFill>
        <p:spPr bwMode="auto">
          <a:xfrm>
            <a:off x="5148064" y="2996952"/>
            <a:ext cx="3785418" cy="2133600"/>
          </a:xfrm>
          <a:prstGeom prst="rect">
            <a:avLst/>
          </a:prstGeom>
          <a:noFill/>
        </p:spPr>
      </p:pic>
      <p:pic>
        <p:nvPicPr>
          <p:cNvPr id="9" name="Picture 8" descr="http://www.technologystudent.com/images3/sash1a.gif">
            <a:extLst>
              <a:ext uri="{FF2B5EF4-FFF2-40B4-BE49-F238E27FC236}">
                <a16:creationId xmlns:a16="http://schemas.microsoft.com/office/drawing/2014/main" id="{EC1B275A-0879-4D8F-A785-54575A138FE7}"/>
              </a:ext>
            </a:extLst>
          </p:cNvPr>
          <p:cNvPicPr>
            <a:picLocks noChangeAspect="1" noChangeArrowheads="1" noCrop="1"/>
          </p:cNvPicPr>
          <p:nvPr/>
        </p:nvPicPr>
        <p:blipFill>
          <a:blip r:embed="rId3" cstate="print"/>
          <a:srcRect/>
          <a:stretch>
            <a:fillRect/>
          </a:stretch>
        </p:blipFill>
        <p:spPr bwMode="auto">
          <a:xfrm>
            <a:off x="4067944" y="320175"/>
            <a:ext cx="4656292" cy="1676265"/>
          </a:xfrm>
          <a:prstGeom prst="rect">
            <a:avLst/>
          </a:prstGeom>
          <a:noFill/>
        </p:spPr>
      </p:pic>
    </p:spTree>
    <p:extLst>
      <p:ext uri="{BB962C8B-B14F-4D97-AF65-F5344CB8AC3E}">
        <p14:creationId xmlns:p14="http://schemas.microsoft.com/office/powerpoint/2010/main" val="692858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dirty="0" smtClean="0"/>
              <a:t>Laminating wood</a:t>
            </a:r>
            <a:endParaRPr lang="en-GB" dirty="0"/>
          </a:p>
        </p:txBody>
      </p:sp>
      <p:sp>
        <p:nvSpPr>
          <p:cNvPr id="2" name="Content Placeholder 1"/>
          <p:cNvSpPr>
            <a:spLocks noGrp="1"/>
          </p:cNvSpPr>
          <p:nvPr>
            <p:ph idx="1"/>
          </p:nvPr>
        </p:nvSpPr>
        <p:spPr>
          <a:xfrm>
            <a:off x="768097" y="2286000"/>
            <a:ext cx="4163944" cy="4023360"/>
          </a:xfrm>
        </p:spPr>
        <p:txBody>
          <a:bodyPr>
            <a:noAutofit/>
          </a:bodyPr>
          <a:lstStyle/>
          <a:p>
            <a:pPr marL="0" indent="0">
              <a:spcBef>
                <a:spcPts val="0"/>
              </a:spcBef>
              <a:spcAft>
                <a:spcPts val="600"/>
              </a:spcAft>
              <a:buNone/>
            </a:pPr>
            <a:r>
              <a:rPr lang="en-US" sz="1800" b="1" i="1" dirty="0" smtClean="0">
                <a:solidFill>
                  <a:srgbClr val="FF0000"/>
                </a:solidFill>
                <a:latin typeface="Calibri"/>
              </a:rPr>
              <a:t>Laminating</a:t>
            </a:r>
            <a:r>
              <a:rPr lang="en-US" sz="1800" i="1" dirty="0" smtClean="0">
                <a:solidFill>
                  <a:prstClr val="black"/>
                </a:solidFill>
                <a:latin typeface="Calibri"/>
              </a:rPr>
              <a:t> is </a:t>
            </a:r>
            <a:r>
              <a:rPr lang="en-US" sz="1800" i="1" dirty="0">
                <a:solidFill>
                  <a:prstClr val="black"/>
                </a:solidFill>
                <a:latin typeface="Calibri"/>
              </a:rPr>
              <a:t>the process of </a:t>
            </a:r>
            <a:r>
              <a:rPr lang="en-US" sz="1800" b="1" i="1" dirty="0">
                <a:solidFill>
                  <a:srgbClr val="FF0000"/>
                </a:solidFill>
                <a:latin typeface="Calibri"/>
              </a:rPr>
              <a:t>gluing strips </a:t>
            </a:r>
            <a:r>
              <a:rPr lang="en-US" sz="1800" i="1" dirty="0">
                <a:solidFill>
                  <a:srgbClr val="FF0000"/>
                </a:solidFill>
                <a:latin typeface="Calibri"/>
              </a:rPr>
              <a:t>of wood together to form large </a:t>
            </a:r>
            <a:r>
              <a:rPr lang="en-US" sz="1800" i="1" dirty="0" smtClean="0">
                <a:solidFill>
                  <a:srgbClr val="FF0000"/>
                </a:solidFill>
                <a:latin typeface="Calibri"/>
              </a:rPr>
              <a:t>sections.</a:t>
            </a:r>
            <a:endParaRPr lang="en-US" sz="1800" i="1" dirty="0">
              <a:solidFill>
                <a:srgbClr val="FF0000"/>
              </a:solidFill>
              <a:latin typeface="Calibri"/>
            </a:endParaRPr>
          </a:p>
          <a:p>
            <a:pPr marL="0" indent="0">
              <a:spcBef>
                <a:spcPts val="0"/>
              </a:spcBef>
              <a:spcAft>
                <a:spcPts val="600"/>
              </a:spcAft>
              <a:buNone/>
            </a:pPr>
            <a:endParaRPr lang="en-US" sz="1800" dirty="0" smtClean="0"/>
          </a:p>
          <a:p>
            <a:pPr marL="0" indent="0">
              <a:spcBef>
                <a:spcPts val="0"/>
              </a:spcBef>
              <a:spcAft>
                <a:spcPts val="600"/>
              </a:spcAft>
              <a:buNone/>
            </a:pPr>
            <a:r>
              <a:rPr lang="en-US" sz="1800" dirty="0" smtClean="0"/>
              <a:t>Sash </a:t>
            </a:r>
            <a:r>
              <a:rPr lang="en-US" sz="1800" dirty="0"/>
              <a:t>Cramps are also used for holding pieces of wood </a:t>
            </a:r>
            <a:r>
              <a:rPr lang="en-US" sz="1800" dirty="0" smtClean="0"/>
              <a:t>together</a:t>
            </a:r>
            <a:r>
              <a:rPr lang="en-US" sz="1800" dirty="0"/>
              <a:t>.</a:t>
            </a:r>
            <a:endParaRPr lang="en-US" sz="1800" dirty="0" smtClean="0"/>
          </a:p>
          <a:p>
            <a:pPr marL="0" indent="0">
              <a:spcBef>
                <a:spcPts val="0"/>
              </a:spcBef>
              <a:spcAft>
                <a:spcPts val="600"/>
              </a:spcAft>
              <a:buNone/>
            </a:pPr>
            <a:endParaRPr lang="en-US" sz="1800" dirty="0" smtClean="0"/>
          </a:p>
          <a:p>
            <a:pPr marL="0" indent="0">
              <a:spcBef>
                <a:spcPts val="0"/>
              </a:spcBef>
              <a:spcAft>
                <a:spcPts val="600"/>
              </a:spcAft>
              <a:buNone/>
            </a:pPr>
            <a:r>
              <a:rPr lang="en-US" sz="1800" i="1" dirty="0">
                <a:solidFill>
                  <a:prstClr val="black"/>
                </a:solidFill>
                <a:latin typeface="Calibri"/>
              </a:rPr>
              <a:t>Can be used for most natural timbers and some manmade board such as </a:t>
            </a:r>
            <a:r>
              <a:rPr lang="en-US" sz="1800" i="1" dirty="0" smtClean="0">
                <a:solidFill>
                  <a:prstClr val="black"/>
                </a:solidFill>
                <a:latin typeface="Calibri"/>
              </a:rPr>
              <a:t>chipboard.</a:t>
            </a:r>
          </a:p>
          <a:p>
            <a:pPr marL="0" indent="0">
              <a:spcBef>
                <a:spcPts val="0"/>
              </a:spcBef>
              <a:spcAft>
                <a:spcPts val="600"/>
              </a:spcAft>
              <a:buNone/>
            </a:pPr>
            <a:endParaRPr lang="en-US" sz="1800" i="1" dirty="0">
              <a:solidFill>
                <a:prstClr val="black"/>
              </a:solidFill>
              <a:latin typeface="Calibri"/>
            </a:endParaRPr>
          </a:p>
          <a:p>
            <a:pPr marL="0" indent="0">
              <a:spcBef>
                <a:spcPts val="0"/>
              </a:spcBef>
              <a:spcAft>
                <a:spcPts val="600"/>
              </a:spcAft>
              <a:buNone/>
            </a:pPr>
            <a:r>
              <a:rPr lang="en-US" sz="1800" i="1" dirty="0" smtClean="0">
                <a:solidFill>
                  <a:prstClr val="black"/>
                </a:solidFill>
                <a:latin typeface="Calibri"/>
              </a:rPr>
              <a:t>Allows for much larger timber sections to be created than grown naturally.</a:t>
            </a:r>
          </a:p>
          <a:p>
            <a:pPr marL="0" indent="0">
              <a:spcBef>
                <a:spcPts val="0"/>
              </a:spcBef>
              <a:spcAft>
                <a:spcPts val="600"/>
              </a:spcAft>
              <a:buNone/>
            </a:pPr>
            <a:endParaRPr lang="en-US" sz="1800" i="1" dirty="0">
              <a:solidFill>
                <a:prstClr val="black"/>
              </a:solidFill>
              <a:latin typeface="Calibri"/>
            </a:endParaRPr>
          </a:p>
          <a:p>
            <a:pPr marL="0" indent="0">
              <a:spcBef>
                <a:spcPts val="0"/>
              </a:spcBef>
              <a:spcAft>
                <a:spcPts val="600"/>
              </a:spcAft>
              <a:buNone/>
            </a:pPr>
            <a:r>
              <a:rPr lang="en-US" sz="1800" i="1" dirty="0" smtClean="0">
                <a:solidFill>
                  <a:prstClr val="black"/>
                </a:solidFill>
                <a:latin typeface="Calibri"/>
              </a:rPr>
              <a:t>However, it is a time consuming process to manufacture</a:t>
            </a:r>
          </a:p>
          <a:p>
            <a:pPr marL="0" indent="0">
              <a:spcBef>
                <a:spcPts val="0"/>
              </a:spcBef>
              <a:spcAft>
                <a:spcPts val="600"/>
              </a:spcAft>
              <a:buNone/>
            </a:pPr>
            <a:endParaRPr lang="en-US" sz="1800" i="1" dirty="0">
              <a:solidFill>
                <a:prstClr val="black"/>
              </a:solidFill>
              <a:latin typeface="Calibri"/>
            </a:endParaRPr>
          </a:p>
          <a:p>
            <a:pPr marL="0" indent="0">
              <a:spcBef>
                <a:spcPts val="0"/>
              </a:spcBef>
              <a:spcAft>
                <a:spcPts val="600"/>
              </a:spcAft>
              <a:buNone/>
            </a:pPr>
            <a:endParaRPr lang="en-US" sz="1800" dirty="0"/>
          </a:p>
          <a:p>
            <a:pPr marL="0" indent="0">
              <a:spcBef>
                <a:spcPts val="0"/>
              </a:spcBef>
              <a:spcAft>
                <a:spcPts val="600"/>
              </a:spcAft>
              <a:buNone/>
            </a:pPr>
            <a:endParaRPr lang="en-US" sz="1800" dirty="0"/>
          </a:p>
          <a:p>
            <a:pPr marL="0" indent="0">
              <a:spcBef>
                <a:spcPts val="0"/>
              </a:spcBef>
              <a:spcAft>
                <a:spcPts val="600"/>
              </a:spcAft>
              <a:buNone/>
            </a:pPr>
            <a:endParaRPr lang="en-US" sz="1800" dirty="0"/>
          </a:p>
          <a:p>
            <a:pPr marL="0" indent="0">
              <a:spcBef>
                <a:spcPts val="0"/>
              </a:spcBef>
              <a:spcAft>
                <a:spcPts val="600"/>
              </a:spcAft>
              <a:buNone/>
            </a:pPr>
            <a:endParaRPr lang="en-US" sz="1800" dirty="0"/>
          </a:p>
        </p:txBody>
      </p:sp>
      <p:pic>
        <p:nvPicPr>
          <p:cNvPr id="6" name="Picture 2" descr="https://encrypted-tbn0.gstatic.com/images?q=tbn:ANd9GcRPSdbSqpcahSB7pgx9NbbLYYeSbv-k4XUZJ1WBIPWo7t1tO2LBIJKmfHVHRA:https://cdn.popularwoodworking.com/wp-content/uploads/12118_5F00_leaduse.jpg&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609802"/>
            <a:ext cx="2880320" cy="13049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4 of the sash clamps with the 600 mm clamping width in a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903" y="3789040"/>
            <a:ext cx="3464489" cy="2095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688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http://www.azglulam.com/wp-content/uploads/2018/07/Beam-press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676456" cy="578430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p:cNvSpPr>
            <a:spLocks noGrp="1"/>
          </p:cNvSpPr>
          <p:nvPr>
            <p:ph idx="1"/>
          </p:nvPr>
        </p:nvSpPr>
        <p:spPr>
          <a:xfrm>
            <a:off x="151706" y="6211366"/>
            <a:ext cx="8704262" cy="620688"/>
          </a:xfrm>
        </p:spPr>
        <p:txBody>
          <a:bodyPr>
            <a:noAutofit/>
          </a:bodyPr>
          <a:lstStyle/>
          <a:p>
            <a:pPr marL="0" indent="0">
              <a:spcBef>
                <a:spcPts val="0"/>
              </a:spcBef>
              <a:spcAft>
                <a:spcPts val="600"/>
              </a:spcAft>
              <a:buNone/>
            </a:pPr>
            <a:r>
              <a:rPr lang="en-US" sz="1800" dirty="0" smtClean="0">
                <a:latin typeface="Calibri"/>
              </a:rPr>
              <a:t>Many buildings now used laminated beams and trusses. These are complex to construct and require large warehouses and substantial metallic jigs. </a:t>
            </a:r>
            <a:endParaRPr lang="en-US" sz="1800" dirty="0"/>
          </a:p>
        </p:txBody>
      </p:sp>
    </p:spTree>
    <p:extLst>
      <p:ext uri="{BB962C8B-B14F-4D97-AF65-F5344CB8AC3E}">
        <p14:creationId xmlns:p14="http://schemas.microsoft.com/office/powerpoint/2010/main" val="800742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http://www.into.co.uk/wp-content/uploads/2019/04/into-lighting-silverburn-glasgow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38306" cy="562553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
          <p:cNvSpPr>
            <a:spLocks noGrp="1"/>
          </p:cNvSpPr>
          <p:nvPr>
            <p:ph idx="1"/>
          </p:nvPr>
        </p:nvSpPr>
        <p:spPr>
          <a:xfrm>
            <a:off x="151706" y="6211366"/>
            <a:ext cx="8704262" cy="620688"/>
          </a:xfrm>
        </p:spPr>
        <p:txBody>
          <a:bodyPr>
            <a:noAutofit/>
          </a:bodyPr>
          <a:lstStyle/>
          <a:p>
            <a:pPr marL="0" indent="0">
              <a:spcBef>
                <a:spcPts val="0"/>
              </a:spcBef>
              <a:spcAft>
                <a:spcPts val="600"/>
              </a:spcAft>
              <a:buNone/>
            </a:pPr>
            <a:r>
              <a:rPr lang="en-US" sz="1800" dirty="0" smtClean="0">
                <a:latin typeface="Calibri"/>
              </a:rPr>
              <a:t>The arches in </a:t>
            </a:r>
            <a:r>
              <a:rPr lang="en-US" sz="1800" dirty="0" err="1" smtClean="0">
                <a:latin typeface="Calibri"/>
              </a:rPr>
              <a:t>Silverburn</a:t>
            </a:r>
            <a:r>
              <a:rPr lang="en-US" sz="1800" dirty="0" smtClean="0">
                <a:latin typeface="Calibri"/>
              </a:rPr>
              <a:t> Food Court are made from laminated timber, as shown above.</a:t>
            </a:r>
            <a:endParaRPr lang="en-US" sz="1800" dirty="0"/>
          </a:p>
        </p:txBody>
      </p:sp>
    </p:spTree>
    <p:extLst>
      <p:ext uri="{BB962C8B-B14F-4D97-AF65-F5344CB8AC3E}">
        <p14:creationId xmlns:p14="http://schemas.microsoft.com/office/powerpoint/2010/main" val="553994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dirty="0" smtClean="0"/>
              <a:t>Gluing wood</a:t>
            </a:r>
            <a:endParaRPr lang="en-GB" dirty="0"/>
          </a:p>
        </p:txBody>
      </p:sp>
      <p:sp>
        <p:nvSpPr>
          <p:cNvPr id="2" name="Content Placeholder 1"/>
          <p:cNvSpPr>
            <a:spLocks noGrp="1"/>
          </p:cNvSpPr>
          <p:nvPr>
            <p:ph idx="1"/>
          </p:nvPr>
        </p:nvSpPr>
        <p:spPr>
          <a:xfrm>
            <a:off x="768097" y="1628800"/>
            <a:ext cx="4163944" cy="4680560"/>
          </a:xfrm>
        </p:spPr>
        <p:txBody>
          <a:bodyPr>
            <a:noAutofit/>
          </a:bodyPr>
          <a:lstStyle/>
          <a:p>
            <a:pPr marL="0" indent="0">
              <a:spcBef>
                <a:spcPts val="0"/>
              </a:spcBef>
              <a:spcAft>
                <a:spcPts val="600"/>
              </a:spcAft>
              <a:buNone/>
            </a:pPr>
            <a:r>
              <a:rPr lang="en-US" sz="1800" i="1" dirty="0" smtClean="0">
                <a:solidFill>
                  <a:prstClr val="black"/>
                </a:solidFill>
                <a:latin typeface="Calibri"/>
              </a:rPr>
              <a:t>The most common wood adhesive is </a:t>
            </a:r>
            <a:r>
              <a:rPr lang="en-US" sz="1800" i="1" dirty="0">
                <a:solidFill>
                  <a:prstClr val="black"/>
                </a:solidFill>
                <a:latin typeface="Calibri"/>
              </a:rPr>
              <a:t>PVA </a:t>
            </a:r>
            <a:r>
              <a:rPr lang="en-US" sz="1800" i="1" dirty="0" smtClean="0">
                <a:solidFill>
                  <a:prstClr val="black"/>
                </a:solidFill>
                <a:latin typeface="Calibri"/>
              </a:rPr>
              <a:t>(polyvinyl acetate), which is a white glue that dries clear. It is non-toxic, </a:t>
            </a:r>
            <a:r>
              <a:rPr lang="en-US" sz="1800" i="1" dirty="0" smtClean="0">
                <a:solidFill>
                  <a:prstClr val="black"/>
                </a:solidFill>
                <a:latin typeface="Calibri"/>
              </a:rPr>
              <a:t>non-flammable</a:t>
            </a:r>
            <a:r>
              <a:rPr lang="en-US" sz="1800" i="1" dirty="0" smtClean="0">
                <a:solidFill>
                  <a:prstClr val="black"/>
                </a:solidFill>
                <a:latin typeface="Calibri"/>
              </a:rPr>
              <a:t>., water-based adhesive.</a:t>
            </a:r>
          </a:p>
          <a:p>
            <a:pPr marL="0" indent="0">
              <a:spcBef>
                <a:spcPts val="0"/>
              </a:spcBef>
              <a:spcAft>
                <a:spcPts val="600"/>
              </a:spcAft>
              <a:buNone/>
            </a:pPr>
            <a:endParaRPr lang="en-US" sz="1800" i="1" dirty="0">
              <a:solidFill>
                <a:prstClr val="black"/>
              </a:solidFill>
              <a:latin typeface="Calibri"/>
            </a:endParaRPr>
          </a:p>
          <a:p>
            <a:pPr marL="0" indent="0">
              <a:spcBef>
                <a:spcPts val="0"/>
              </a:spcBef>
              <a:spcAft>
                <a:spcPts val="600"/>
              </a:spcAft>
              <a:buNone/>
            </a:pPr>
            <a:r>
              <a:rPr lang="en-US" sz="1800" i="1" dirty="0" smtClean="0">
                <a:solidFill>
                  <a:prstClr val="black"/>
                </a:solidFill>
                <a:latin typeface="Calibri"/>
              </a:rPr>
              <a:t>As it is </a:t>
            </a:r>
            <a:r>
              <a:rPr lang="en-US" sz="1800" i="1" dirty="0" smtClean="0">
                <a:solidFill>
                  <a:prstClr val="black"/>
                </a:solidFill>
                <a:latin typeface="Calibri"/>
              </a:rPr>
              <a:t>water-based </a:t>
            </a:r>
            <a:r>
              <a:rPr lang="en-US" sz="1800" i="1" dirty="0" smtClean="0">
                <a:solidFill>
                  <a:prstClr val="black"/>
                </a:solidFill>
                <a:latin typeface="Calibri"/>
              </a:rPr>
              <a:t>excess glue must be wiped away with a damp cloth or paper towel before it dries. </a:t>
            </a:r>
          </a:p>
          <a:p>
            <a:pPr marL="0" indent="0">
              <a:spcBef>
                <a:spcPts val="0"/>
              </a:spcBef>
              <a:spcAft>
                <a:spcPts val="600"/>
              </a:spcAft>
              <a:buNone/>
            </a:pPr>
            <a:endParaRPr lang="en-US" sz="1800" i="1" dirty="0">
              <a:solidFill>
                <a:prstClr val="black"/>
              </a:solidFill>
              <a:latin typeface="Calibri"/>
            </a:endParaRPr>
          </a:p>
          <a:p>
            <a:pPr marL="0" indent="0">
              <a:spcBef>
                <a:spcPts val="0"/>
              </a:spcBef>
              <a:spcAft>
                <a:spcPts val="600"/>
              </a:spcAft>
              <a:buNone/>
            </a:pPr>
            <a:r>
              <a:rPr lang="en-US" sz="1800" i="1" dirty="0" smtClean="0">
                <a:solidFill>
                  <a:prstClr val="black"/>
                </a:solidFill>
                <a:latin typeface="Calibri"/>
              </a:rPr>
              <a:t>It is unsuitable for outdoor use and it’s best to leave the PVA for around 24 hours for it to dry.</a:t>
            </a:r>
          </a:p>
          <a:p>
            <a:pPr marL="0" indent="0">
              <a:spcBef>
                <a:spcPts val="0"/>
              </a:spcBef>
              <a:spcAft>
                <a:spcPts val="600"/>
              </a:spcAft>
              <a:buNone/>
            </a:pPr>
            <a:endParaRPr lang="en-US" sz="1800" i="1" dirty="0">
              <a:solidFill>
                <a:prstClr val="black"/>
              </a:solidFill>
              <a:latin typeface="Calibri"/>
            </a:endParaRPr>
          </a:p>
          <a:p>
            <a:pPr marL="0" indent="0">
              <a:spcBef>
                <a:spcPts val="0"/>
              </a:spcBef>
              <a:spcAft>
                <a:spcPts val="600"/>
              </a:spcAft>
              <a:buNone/>
            </a:pPr>
            <a:r>
              <a:rPr lang="en-US" sz="1800" i="1" dirty="0" smtClean="0">
                <a:solidFill>
                  <a:prstClr val="black"/>
                </a:solidFill>
                <a:latin typeface="Calibri"/>
              </a:rPr>
              <a:t>Adhesives may be an option rather than screws as they provide a much stronger connection, looks more attractive as you don’t see screw heads and is a faster process as you don’t need to make holes</a:t>
            </a:r>
            <a:endParaRPr lang="en-US" sz="1800" i="1" dirty="0">
              <a:solidFill>
                <a:prstClr val="black"/>
              </a:solidFill>
              <a:latin typeface="Calibri"/>
            </a:endParaRPr>
          </a:p>
          <a:p>
            <a:pPr marL="0" indent="0">
              <a:spcBef>
                <a:spcPts val="0"/>
              </a:spcBef>
              <a:spcAft>
                <a:spcPts val="600"/>
              </a:spcAft>
              <a:buNone/>
            </a:pPr>
            <a:endParaRPr lang="en-US" sz="1800" dirty="0"/>
          </a:p>
          <a:p>
            <a:pPr marL="0" indent="0">
              <a:spcBef>
                <a:spcPts val="0"/>
              </a:spcBef>
              <a:spcAft>
                <a:spcPts val="600"/>
              </a:spcAft>
              <a:buNone/>
            </a:pPr>
            <a:endParaRPr lang="en-US" sz="1800" dirty="0"/>
          </a:p>
          <a:p>
            <a:pPr marL="0" indent="0">
              <a:spcBef>
                <a:spcPts val="0"/>
              </a:spcBef>
              <a:spcAft>
                <a:spcPts val="600"/>
              </a:spcAft>
              <a:buNone/>
            </a:pPr>
            <a:endParaRPr lang="en-US" sz="1800" dirty="0"/>
          </a:p>
          <a:p>
            <a:pPr marL="0" indent="0">
              <a:spcBef>
                <a:spcPts val="0"/>
              </a:spcBef>
              <a:spcAft>
                <a:spcPts val="600"/>
              </a:spcAft>
              <a:buNone/>
            </a:pPr>
            <a:endParaRPr lang="en-US" sz="1800" dirty="0"/>
          </a:p>
        </p:txBody>
      </p:sp>
      <p:pic>
        <p:nvPicPr>
          <p:cNvPr id="3" name="Picture 2" descr="https://encrypted-tbn0.gstatic.com/images?q=tbn:ANd9GcRidU8GImDV146fupl7a3SBRKuXuN9Ux9e5KrjP3x2I4NnanC3zFIjAy49a2Q:https://www.woodguide.org/files/2014/07/woodglue_11.jpg&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970" y="2348880"/>
            <a:ext cx="3345867" cy="227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774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a:t>Checking squareness</a:t>
            </a:r>
          </a:p>
        </p:txBody>
      </p:sp>
      <p:sp>
        <p:nvSpPr>
          <p:cNvPr id="2" name="Content Placeholder 1"/>
          <p:cNvSpPr>
            <a:spLocks noGrp="1"/>
          </p:cNvSpPr>
          <p:nvPr>
            <p:ph idx="1"/>
          </p:nvPr>
        </p:nvSpPr>
        <p:spPr>
          <a:xfrm>
            <a:off x="768096" y="2286000"/>
            <a:ext cx="4550112" cy="4023360"/>
          </a:xfrm>
        </p:spPr>
        <p:txBody>
          <a:bodyPr>
            <a:normAutofit/>
          </a:bodyPr>
          <a:lstStyle/>
          <a:p>
            <a:pPr marL="0" indent="0">
              <a:spcBef>
                <a:spcPts val="0"/>
              </a:spcBef>
              <a:spcAft>
                <a:spcPts val="600"/>
              </a:spcAft>
              <a:buNone/>
            </a:pPr>
            <a:r>
              <a:rPr lang="en-US"/>
              <a:t>Before any gluing of frames can be carried out, the frame must be assembled DRY. i.e. it needs to be checked to ensure that it is Square and is not affected by Winding (Twisting of the frame).  </a:t>
            </a:r>
          </a:p>
          <a:p>
            <a:pPr marL="0" indent="0">
              <a:spcBef>
                <a:spcPts val="0"/>
              </a:spcBef>
              <a:spcAft>
                <a:spcPts val="600"/>
              </a:spcAft>
              <a:buNone/>
            </a:pPr>
            <a:endParaRPr lang="en-US"/>
          </a:p>
          <a:p>
            <a:pPr marL="0" indent="0">
              <a:spcBef>
                <a:spcPts val="0"/>
              </a:spcBef>
              <a:spcAft>
                <a:spcPts val="600"/>
              </a:spcAft>
              <a:buNone/>
            </a:pPr>
            <a:r>
              <a:rPr lang="en-US"/>
              <a:t>To check if the frame is square it is ideally done using long straight sticks to check the diagonals.  See below. Another way to check for square would be to use a try square in the corner. </a:t>
            </a:r>
          </a:p>
          <a:p>
            <a:pPr marL="0" indent="0">
              <a:spcBef>
                <a:spcPts val="0"/>
              </a:spcBef>
              <a:spcAft>
                <a:spcPts val="600"/>
              </a:spcAft>
              <a:buNone/>
            </a:pPr>
            <a:endParaRPr lang="en-US"/>
          </a:p>
          <a:p>
            <a:pPr marL="0" indent="0">
              <a:spcBef>
                <a:spcPts val="0"/>
              </a:spcBef>
              <a:spcAft>
                <a:spcPts val="600"/>
              </a:spcAft>
              <a:buNone/>
            </a:pPr>
            <a:endParaRPr lang="en-US"/>
          </a:p>
        </p:txBody>
      </p:sp>
      <p:pic>
        <p:nvPicPr>
          <p:cNvPr id="2052" name="Picture 4" descr="Make a picture frame with corner splines | DIY Montreal">
            <a:extLst>
              <a:ext uri="{FF2B5EF4-FFF2-40B4-BE49-F238E27FC236}">
                <a16:creationId xmlns:a16="http://schemas.microsoft.com/office/drawing/2014/main" id="{B41D8402-6E59-4199-9828-0606F560BD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83" r="38875"/>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683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CFEBC7-F4D9-42A8-81DE-64B6A0F2FDE4}">
  <ds:schemaRefs>
    <ds:schemaRef ds:uri="http://schemas.microsoft.com/sharepoint/v3/contenttype/forms"/>
  </ds:schemaRefs>
</ds:datastoreItem>
</file>

<file path=customXml/itemProps3.xml><?xml version="1.0" encoding="utf-8"?>
<ds:datastoreItem xmlns:ds="http://schemas.openxmlformats.org/officeDocument/2006/customXml" ds:itemID="{279ABD3C-AA9E-4069-B566-FCDD6C81D39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115</TotalTime>
  <Words>1719</Words>
  <Application>Microsoft Office PowerPoint</Application>
  <PresentationFormat>On-screen Show (4:3)</PresentationFormat>
  <Paragraphs>161</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Comic Sans MS</vt:lpstr>
      <vt:lpstr>Tw Cen MT</vt:lpstr>
      <vt:lpstr>Tw Cen MT Condensed</vt:lpstr>
      <vt:lpstr>Verdana</vt:lpstr>
      <vt:lpstr>Wingdings 3</vt:lpstr>
      <vt:lpstr>Integral</vt:lpstr>
      <vt:lpstr>nat5 Design &amp; Manufacture</vt:lpstr>
      <vt:lpstr>Learning intentions &amp; success criteria</vt:lpstr>
      <vt:lpstr>G-clamps</vt:lpstr>
      <vt:lpstr>sash-cRamps</vt:lpstr>
      <vt:lpstr>Laminating wood</vt:lpstr>
      <vt:lpstr>PowerPoint Presentation</vt:lpstr>
      <vt:lpstr>PowerPoint Presentation</vt:lpstr>
      <vt:lpstr>Gluing wood</vt:lpstr>
      <vt:lpstr>Checking squareness</vt:lpstr>
      <vt:lpstr>Checking squareness</vt:lpstr>
      <vt:lpstr>Applying a finish</vt:lpstr>
      <vt:lpstr>Sequence to applying varnish</vt:lpstr>
      <vt:lpstr>Types of finish</vt:lpstr>
      <vt:lpstr>Belt sander</vt:lpstr>
      <vt:lpstr>disc sander</vt:lpstr>
      <vt:lpstr>Hand held sanders</vt:lpstr>
      <vt:lpstr>Cordless drill</vt:lpstr>
      <vt:lpstr>Drill bits</vt:lpstr>
      <vt:lpstr>Drill bits 2</vt:lpstr>
      <vt:lpstr>drills</vt:lpstr>
      <vt:lpstr>Mortise machine</vt:lpstr>
      <vt:lpstr>Woodturning lathe</vt:lpstr>
      <vt:lpstr>Preparing a length of wood for turning</vt:lpstr>
      <vt:lpstr>Turning between centres</vt:lpstr>
      <vt:lpstr>Preparing a wooden blank for bowl turning</vt:lpstr>
      <vt:lpstr>Turning a bowl</vt:lpstr>
      <vt:lpstr>Sustainable forest lifecycle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Scott Porter</dc:creator>
  <cp:lastModifiedBy>East Dunbartonshire Council</cp:lastModifiedBy>
  <cp:revision>17</cp:revision>
  <dcterms:created xsi:type="dcterms:W3CDTF">2020-06-15T11:59:20Z</dcterms:created>
  <dcterms:modified xsi:type="dcterms:W3CDTF">2024-01-23T13:55:46Z</dcterms:modified>
</cp:coreProperties>
</file>